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123BB7C-9CAA-C744-B022-A42ABBD2281A}" type="datetimeFigureOut">
              <a:rPr lang="en-US" smtClean="0"/>
              <a:t>1/7/14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881EC64-154B-CF43-9F5B-CA12D36787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uga.edu/~eileen/173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kkrafka@uga.edu" TargetMode="External"/><Relationship Id="rId4" Type="http://schemas.openxmlformats.org/officeDocument/2006/relationships/hyperlink" Target="mailto:ruberti@cs.uga.edu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eileen@cs.uga.edu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CSCI 1730</a:t>
            </a:r>
            <a:br>
              <a:rPr lang="en-US" sz="4400" dirty="0" smtClean="0"/>
            </a:br>
            <a:r>
              <a:rPr lang="en-US" sz="4400" dirty="0" smtClean="0"/>
              <a:t>Lecture 1: Introduction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Eileen Kraemer</a:t>
            </a:r>
          </a:p>
          <a:p>
            <a:r>
              <a:rPr lang="en-US" smtClean="0"/>
              <a:t>January 7</a:t>
            </a:r>
            <a:r>
              <a:rPr lang="en-US" baseline="30000" smtClean="0"/>
              <a:t>th</a:t>
            </a:r>
            <a:r>
              <a:rPr lang="en-US" smtClean="0"/>
              <a:t>, 2014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now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find the class web page:</a:t>
            </a:r>
          </a:p>
          <a:p>
            <a:pPr lvl="1"/>
            <a:r>
              <a:rPr lang="en-US" dirty="0" smtClean="0">
                <a:hlinkClick r:id="rId2"/>
              </a:rPr>
              <a:t>www.cs.uga.edu/~eileen/1730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find the class </a:t>
            </a:r>
            <a:r>
              <a:rPr lang="en-US" dirty="0" err="1" smtClean="0"/>
              <a:t>eLC</a:t>
            </a:r>
            <a:r>
              <a:rPr lang="en-US" dirty="0" smtClean="0"/>
              <a:t> page (under construction)</a:t>
            </a:r>
          </a:p>
          <a:p>
            <a:r>
              <a:rPr lang="en-US" dirty="0" smtClean="0"/>
              <a:t>obtain C++ text</a:t>
            </a:r>
          </a:p>
          <a:p>
            <a:r>
              <a:rPr lang="en-US" dirty="0" smtClean="0"/>
              <a:t>read Ch. 1</a:t>
            </a:r>
          </a:p>
          <a:p>
            <a:r>
              <a:rPr lang="en-US" dirty="0" smtClean="0"/>
              <a:t>read UNIX “foreword” document</a:t>
            </a:r>
          </a:p>
          <a:p>
            <a:r>
              <a:rPr lang="en-US" dirty="0" smtClean="0"/>
              <a:t>attend assigned lab section in Boyd 201 tomorrow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course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I:</a:t>
            </a:r>
          </a:p>
          <a:p>
            <a:pPr lvl="1"/>
            <a:r>
              <a:rPr lang="en-US" dirty="0" smtClean="0"/>
              <a:t>making the transition from Java to C++</a:t>
            </a:r>
          </a:p>
          <a:p>
            <a:pPr lvl="2"/>
            <a:r>
              <a:rPr lang="en-US" dirty="0" smtClean="0"/>
              <a:t>syntax</a:t>
            </a:r>
          </a:p>
          <a:p>
            <a:pPr lvl="2"/>
            <a:r>
              <a:rPr lang="en-US" dirty="0" smtClean="0"/>
              <a:t>memory model</a:t>
            </a:r>
          </a:p>
          <a:p>
            <a:pPr lvl="2"/>
            <a:r>
              <a:rPr lang="en-US" dirty="0" smtClean="0"/>
              <a:t>working with pointer</a:t>
            </a:r>
          </a:p>
          <a:p>
            <a:pPr lvl="2"/>
            <a:r>
              <a:rPr lang="en-US" dirty="0" smtClean="0"/>
              <a:t>concurrency</a:t>
            </a:r>
          </a:p>
          <a:p>
            <a:pPr lvl="1"/>
            <a:r>
              <a:rPr lang="en-US" dirty="0" smtClean="0"/>
              <a:t>learning to work well in the Unix environment </a:t>
            </a:r>
          </a:p>
          <a:p>
            <a:pPr lvl="2"/>
            <a:r>
              <a:rPr lang="en-US" dirty="0" smtClean="0"/>
              <a:t>command line</a:t>
            </a:r>
          </a:p>
          <a:p>
            <a:pPr lvl="2"/>
            <a:r>
              <a:rPr lang="en-US" dirty="0" smtClean="0"/>
              <a:t>make utility (compiling)</a:t>
            </a:r>
          </a:p>
          <a:p>
            <a:pPr lvl="2"/>
            <a:r>
              <a:rPr lang="en-US" dirty="0" err="1" smtClean="0"/>
              <a:t>gdb</a:t>
            </a:r>
            <a:r>
              <a:rPr lang="en-US" dirty="0" smtClean="0"/>
              <a:t> (debugging)</a:t>
            </a:r>
          </a:p>
          <a:p>
            <a:pPr lvl="2"/>
            <a:r>
              <a:rPr lang="en-US" dirty="0" err="1" smtClean="0"/>
              <a:t>svn</a:t>
            </a:r>
            <a:r>
              <a:rPr lang="en-US" dirty="0" smtClean="0"/>
              <a:t> (version control)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course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II	</a:t>
            </a:r>
          </a:p>
          <a:p>
            <a:pPr lvl="1"/>
            <a:r>
              <a:rPr lang="en-US" dirty="0" smtClean="0"/>
              <a:t>“Under the hood” with UNIX programming</a:t>
            </a:r>
          </a:p>
          <a:p>
            <a:pPr lvl="1"/>
            <a:r>
              <a:rPr lang="en-US" dirty="0" smtClean="0"/>
              <a:t>kernel &amp; process data structures</a:t>
            </a:r>
          </a:p>
          <a:p>
            <a:pPr lvl="1"/>
            <a:r>
              <a:rPr lang="en-US" dirty="0" smtClean="0"/>
              <a:t>system calls and libraries for: </a:t>
            </a:r>
          </a:p>
          <a:p>
            <a:pPr lvl="2"/>
            <a:r>
              <a:rPr lang="en-US" dirty="0" smtClean="0"/>
              <a:t>file </a:t>
            </a:r>
            <a:r>
              <a:rPr lang="en-US" dirty="0" err="1" smtClean="0"/>
              <a:t>i</a:t>
            </a:r>
            <a:r>
              <a:rPr lang="en-US" dirty="0" smtClean="0"/>
              <a:t>/of</a:t>
            </a:r>
          </a:p>
          <a:p>
            <a:pPr lvl="2"/>
            <a:r>
              <a:rPr lang="en-US" dirty="0" smtClean="0"/>
              <a:t>process control</a:t>
            </a:r>
          </a:p>
          <a:p>
            <a:pPr lvl="2"/>
            <a:r>
              <a:rPr lang="en-US" dirty="0" smtClean="0"/>
              <a:t>socket programming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course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Overarching goals:</a:t>
            </a:r>
          </a:p>
          <a:p>
            <a:pPr lvl="1"/>
            <a:r>
              <a:rPr lang="en-US" dirty="0" smtClean="0"/>
              <a:t>Building </a:t>
            </a:r>
            <a:r>
              <a:rPr lang="en-US" dirty="0" smtClean="0"/>
              <a:t>your programming “muscle”</a:t>
            </a:r>
          </a:p>
          <a:p>
            <a:pPr lvl="2"/>
            <a:r>
              <a:rPr lang="en-US" dirty="0" smtClean="0"/>
              <a:t>design and documentation	</a:t>
            </a:r>
          </a:p>
          <a:p>
            <a:pPr lvl="2"/>
            <a:r>
              <a:rPr lang="en-US" dirty="0" smtClean="0"/>
              <a:t>implementation</a:t>
            </a:r>
          </a:p>
          <a:p>
            <a:pPr lvl="2"/>
            <a:r>
              <a:rPr lang="en-US" dirty="0" smtClean="0"/>
              <a:t>debugging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teaching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Professor:</a:t>
            </a:r>
          </a:p>
          <a:p>
            <a:pPr lvl="1"/>
            <a:r>
              <a:rPr lang="en-US" dirty="0" smtClean="0"/>
              <a:t>Eileen Kraemer , </a:t>
            </a:r>
            <a:r>
              <a:rPr lang="en-US" dirty="0" smtClean="0">
                <a:hlinkClick r:id="rId2"/>
              </a:rPr>
              <a:t>eileen@cs.uga.edu</a:t>
            </a:r>
            <a:endParaRPr lang="en-US" dirty="0" smtClean="0"/>
          </a:p>
          <a:p>
            <a:pPr lvl="1"/>
            <a:r>
              <a:rPr lang="en-US" dirty="0" smtClean="0"/>
              <a:t>Offices: </a:t>
            </a:r>
          </a:p>
          <a:p>
            <a:pPr lvl="2"/>
            <a:r>
              <a:rPr lang="en-US" dirty="0" smtClean="0"/>
              <a:t> Boyd 219 (CS role) </a:t>
            </a:r>
            <a:endParaRPr lang="en-US" dirty="0" smtClean="0"/>
          </a:p>
          <a:p>
            <a:pPr lvl="2"/>
            <a:r>
              <a:rPr lang="en-US" dirty="0" smtClean="0"/>
              <a:t>Old College 300A (Associate Dean role)</a:t>
            </a:r>
          </a:p>
          <a:p>
            <a:r>
              <a:rPr lang="en-US" dirty="0" smtClean="0"/>
              <a:t>Lead TA:</a:t>
            </a:r>
          </a:p>
          <a:p>
            <a:pPr lvl="1"/>
            <a:r>
              <a:rPr lang="en-US" dirty="0" smtClean="0"/>
              <a:t>Kyle </a:t>
            </a:r>
            <a:r>
              <a:rPr lang="en-US" dirty="0" err="1" smtClean="0"/>
              <a:t>Krafka</a:t>
            </a:r>
            <a:r>
              <a:rPr lang="en-US" dirty="0" smtClean="0"/>
              <a:t> (</a:t>
            </a:r>
            <a:r>
              <a:rPr lang="en-US" dirty="0" smtClean="0">
                <a:hlinkClick r:id="rId3"/>
              </a:rPr>
              <a:t>kkrafka@uga.edu</a:t>
            </a:r>
            <a:r>
              <a:rPr lang="en-US" dirty="0" smtClean="0"/>
              <a:t>), CS PhD student</a:t>
            </a:r>
          </a:p>
          <a:p>
            <a:r>
              <a:rPr lang="en-US" dirty="0" smtClean="0"/>
              <a:t>Other TAs</a:t>
            </a:r>
          </a:p>
          <a:p>
            <a:pPr lvl="1"/>
            <a:r>
              <a:rPr lang="en-US" dirty="0" smtClean="0"/>
              <a:t>Joey </a:t>
            </a:r>
            <a:r>
              <a:rPr lang="en-US" dirty="0" err="1" smtClean="0"/>
              <a:t>Ruberti</a:t>
            </a:r>
            <a:r>
              <a:rPr lang="en-US" dirty="0" smtClean="0"/>
              <a:t> (</a:t>
            </a:r>
            <a:r>
              <a:rPr lang="en-US" dirty="0" smtClean="0">
                <a:hlinkClick r:id="rId4"/>
              </a:rPr>
              <a:t>ruberti@cs.uga.edu</a:t>
            </a:r>
            <a:r>
              <a:rPr lang="en-US" dirty="0" smtClean="0"/>
              <a:t>) CS MS student</a:t>
            </a:r>
          </a:p>
          <a:p>
            <a:pPr lvl="1"/>
            <a:r>
              <a:rPr lang="en-US" dirty="0" smtClean="0"/>
              <a:t>additional TAs (TBD)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How is the course organized?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Lectures are Tues/Thurs, 3:30 – 4:45 in Poultry Science 319 with all 3 sections (~90 students)</a:t>
            </a:r>
          </a:p>
          <a:p>
            <a:r>
              <a:rPr lang="en-US" dirty="0" smtClean="0"/>
              <a:t>Hands-on lab sessions on Wed in Boyd 201 at:</a:t>
            </a:r>
          </a:p>
          <a:p>
            <a:pPr lvl="1"/>
            <a:r>
              <a:rPr lang="en-US" dirty="0" smtClean="0"/>
              <a:t>10:10 – 11:00 (30)</a:t>
            </a:r>
          </a:p>
          <a:p>
            <a:pPr lvl="1"/>
            <a:r>
              <a:rPr lang="en-US" dirty="0" smtClean="0"/>
              <a:t>11:15 – 12:05 (30)</a:t>
            </a:r>
          </a:p>
          <a:p>
            <a:pPr lvl="1"/>
            <a:r>
              <a:rPr lang="en-US" dirty="0" smtClean="0"/>
              <a:t>12:20 – 1:10 (30)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Let’s go through syllabus now …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How did C/C++/Java evolve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43000" y="2133600"/>
            <a:ext cx="1447800" cy="990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33800" y="2133600"/>
            <a:ext cx="1447800" cy="990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C++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77000" y="2133600"/>
            <a:ext cx="1447800" cy="990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Java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819400" y="2438400"/>
            <a:ext cx="5334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5486400" y="2438400"/>
            <a:ext cx="6858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How will we cover C/C++/Java?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43000" y="2133600"/>
            <a:ext cx="1447800" cy="990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33800" y="2133600"/>
            <a:ext cx="1447800" cy="990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C++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77000" y="2133600"/>
            <a:ext cx="1447800" cy="990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Java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5334000" y="2438400"/>
            <a:ext cx="978408" cy="484632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/>
          <p:cNvSpPr/>
          <p:nvPr/>
        </p:nvSpPr>
        <p:spPr>
          <a:xfrm>
            <a:off x="2667000" y="2514600"/>
            <a:ext cx="978408" cy="484632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start with a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GuessNumber.cpp</a:t>
            </a:r>
            <a:endParaRPr lang="en-US" dirty="0" smtClean="0"/>
          </a:p>
          <a:p>
            <a:pPr lvl="1"/>
            <a:r>
              <a:rPr lang="en-US" dirty="0" smtClean="0"/>
              <a:t>navigate to directory using UNIX command line</a:t>
            </a:r>
          </a:p>
          <a:p>
            <a:pPr lvl="1"/>
            <a:r>
              <a:rPr lang="en-US" dirty="0" smtClean="0"/>
              <a:t>edit file</a:t>
            </a:r>
          </a:p>
          <a:p>
            <a:pPr lvl="1"/>
            <a:r>
              <a:rPr lang="en-US" dirty="0" smtClean="0"/>
              <a:t>compile</a:t>
            </a:r>
          </a:p>
          <a:p>
            <a:pPr lvl="1"/>
            <a:r>
              <a:rPr lang="en-US" dirty="0" smtClean="0"/>
              <a:t>run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264</TotalTime>
  <Words>359</Words>
  <Application>Microsoft Macintosh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Breeze</vt:lpstr>
      <vt:lpstr>CSCI 1730 Lecture 1: Introduction</vt:lpstr>
      <vt:lpstr>What is this course about?</vt:lpstr>
      <vt:lpstr>What is this course about?</vt:lpstr>
      <vt:lpstr>What is this course about?</vt:lpstr>
      <vt:lpstr>Who is teaching it?</vt:lpstr>
      <vt:lpstr>How is the course organized?</vt:lpstr>
      <vt:lpstr>How did C/C++/Java evolve?</vt:lpstr>
      <vt:lpstr>How will we cover C/C++/Java? </vt:lpstr>
      <vt:lpstr>Let’s start with a demo</vt:lpstr>
      <vt:lpstr>What to do now …</vt:lpstr>
    </vt:vector>
  </TitlesOfParts>
  <Company>University of Georgia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CSCI 1730</dc:title>
  <dc:creator>Eileen Kraemer</dc:creator>
  <cp:lastModifiedBy>Eileen Kraemer</cp:lastModifiedBy>
  <cp:revision>6</cp:revision>
  <cp:lastPrinted>2014-01-07T19:30:46Z</cp:lastPrinted>
  <dcterms:created xsi:type="dcterms:W3CDTF">2014-01-07T15:07:13Z</dcterms:created>
  <dcterms:modified xsi:type="dcterms:W3CDTF">2014-01-07T19:31:16Z</dcterms:modified>
</cp:coreProperties>
</file>