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72" r:id="rId3"/>
    <p:sldId id="283" r:id="rId4"/>
    <p:sldId id="285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0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68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bjectiver.com/fileadmin/download/documents/KaosTutorial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iastate.edu/~honavar/Papers/SFTA-TD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11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Requirements analysis methods, cont’d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landscape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417638"/>
            <a:ext cx="6429519" cy="544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55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www.objectiver.com/fileadmin/download/documents/KaosTutorial.pdf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38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</a:t>
            </a:r>
            <a:r>
              <a:rPr lang="en-US" dirty="0">
                <a:hlinkClick r:id="rId2"/>
              </a:rPr>
              <a:t>http://www.cs.iastate.edu/~</a:t>
            </a:r>
            <a:r>
              <a:rPr lang="en-US" dirty="0" smtClean="0">
                <a:hlinkClick r:id="rId2"/>
              </a:rPr>
              <a:t>honavar/Papers/SFTA-TD.pdf</a:t>
            </a:r>
            <a:endParaRPr lang="en-US" dirty="0" smtClean="0"/>
          </a:p>
          <a:p>
            <a:r>
              <a:rPr lang="en-US" dirty="0" smtClean="0"/>
              <a:t>Develop a Software Fault Tree Analysis for the OBD2 cloud system.</a:t>
            </a:r>
            <a:endParaRPr lang="en-US" dirty="0" smtClean="0"/>
          </a:p>
          <a:p>
            <a:r>
              <a:rPr lang="en-US" dirty="0" smtClean="0"/>
              <a:t>Due </a:t>
            </a:r>
            <a:r>
              <a:rPr lang="en-US" dirty="0" smtClean="0"/>
              <a:t>Oct </a:t>
            </a:r>
            <a:r>
              <a:rPr lang="en-US" dirty="0" smtClean="0"/>
              <a:t>8 </a:t>
            </a:r>
            <a:r>
              <a:rPr lang="en-US" dirty="0" smtClean="0"/>
              <a:t>by 11:59 pm.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36261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49839</TotalTime>
  <Words>46</Words>
  <Application>Microsoft Office PowerPoint</Application>
  <PresentationFormat>On-screen Show (4:3)</PresentationFormat>
  <Paragraphs>15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syse802Template</vt:lpstr>
      <vt:lpstr>CPSC 371</vt:lpstr>
      <vt:lpstr>The landscape</vt:lpstr>
      <vt:lpstr>Kaos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109</cp:revision>
  <dcterms:created xsi:type="dcterms:W3CDTF">2011-07-20T15:12:54Z</dcterms:created>
  <dcterms:modified xsi:type="dcterms:W3CDTF">2014-09-30T14:01:40Z</dcterms:modified>
</cp:coreProperties>
</file>