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60" r:id="rId2"/>
    <p:sldId id="261" r:id="rId3"/>
    <p:sldId id="282" r:id="rId4"/>
    <p:sldId id="285" r:id="rId5"/>
    <p:sldId id="286" r:id="rId6"/>
    <p:sldId id="283" r:id="rId7"/>
    <p:sldId id="284" r:id="rId8"/>
    <p:sldId id="288" r:id="rId9"/>
    <p:sldId id="289" r:id="rId10"/>
    <p:sldId id="287" r:id="rId11"/>
    <p:sldId id="290" r:id="rId12"/>
    <p:sldId id="291" r:id="rId13"/>
    <p:sldId id="292" r:id="rId1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43" d="100"/>
          <a:sy n="43" d="100"/>
        </p:scale>
        <p:origin x="-133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8/17/2014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extLst>
      <p:ext uri="{BB962C8B-B14F-4D97-AF65-F5344CB8AC3E}">
        <p14:creationId xmlns:p14="http://schemas.microsoft.com/office/powerpoint/2010/main" val="101446833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8/17/2014</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8/17/2014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8/17/2014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8/17/2014</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8/17/2014</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8/17/2014</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8/17/2014</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8/17/2014</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8/17/2014</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8/17/2014</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8/17/2014</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8/17/2014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albany.edu/acc/courses/fall97/acc681/ch7.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zensystemsanalysis.com/1SystemsAnalysisTechniques.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clemson.edu/~johnmc"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sebokwiki.org/wiki/INCOSE_Systems_Engineering_Handbook" TargetMode="External"/><Relationship Id="rId2" Type="http://schemas.openxmlformats.org/officeDocument/2006/relationships/hyperlink" Target="http://www.incose.org/productspubs/doc/systemsapproach.pdf" TargetMode="External"/><Relationship Id="rId1" Type="http://schemas.openxmlformats.org/officeDocument/2006/relationships/slideLayout" Target="../slideLayouts/slideLayout2.xml"/><Relationship Id="rId4" Type="http://schemas.openxmlformats.org/officeDocument/2006/relationships/hyperlink" Target="http://thinksysml.or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371</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Session 1</a:t>
            </a:r>
          </a:p>
          <a:p>
            <a:r>
              <a:rPr lang="en-US" dirty="0" smtClean="0">
                <a:solidFill>
                  <a:schemeClr val="tx1"/>
                </a:solidFill>
              </a:rPr>
              <a:t>Introduction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Thinking</a:t>
            </a:r>
            <a:endParaRPr lang="en-US" dirty="0"/>
          </a:p>
        </p:txBody>
      </p:sp>
      <p:sp>
        <p:nvSpPr>
          <p:cNvPr id="3" name="Content Placeholder 2"/>
          <p:cNvSpPr>
            <a:spLocks noGrp="1"/>
          </p:cNvSpPr>
          <p:nvPr>
            <p:ph idx="1"/>
          </p:nvPr>
        </p:nvSpPr>
        <p:spPr/>
        <p:txBody>
          <a:bodyPr/>
          <a:lstStyle/>
          <a:p>
            <a:r>
              <a:rPr lang="en-US" dirty="0" smtClean="0"/>
              <a:t>Rather than decomposing things into smaller pieces systems thinking looks at bigger and bigger pictures</a:t>
            </a:r>
          </a:p>
          <a:p>
            <a:endParaRPr lang="en-US" dirty="0"/>
          </a:p>
        </p:txBody>
      </p:sp>
    </p:spTree>
    <p:extLst>
      <p:ext uri="{BB962C8B-B14F-4D97-AF65-F5344CB8AC3E}">
        <p14:creationId xmlns:p14="http://schemas.microsoft.com/office/powerpoint/2010/main" val="7837413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dirty="0" smtClean="0"/>
              <a:t>Use handout</a:t>
            </a:r>
          </a:p>
          <a:p>
            <a:r>
              <a:rPr lang="en-US" dirty="0"/>
              <a:t>See </a:t>
            </a:r>
            <a:r>
              <a:rPr lang="en-US" dirty="0">
                <a:hlinkClick r:id="rId2"/>
              </a:rPr>
              <a:t>http://</a:t>
            </a:r>
            <a:r>
              <a:rPr lang="en-US" dirty="0" smtClean="0">
                <a:hlinkClick r:id="rId2"/>
              </a:rPr>
              <a:t>www.albany.edu/acc/courses/fall97/acc681/ch7.html</a:t>
            </a:r>
            <a:r>
              <a:rPr lang="en-US" dirty="0" smtClean="0"/>
              <a:t>  for the full text</a:t>
            </a:r>
            <a:endParaRPr lang="en-US" dirty="0"/>
          </a:p>
        </p:txBody>
      </p:sp>
    </p:spTree>
    <p:extLst>
      <p:ext uri="{BB962C8B-B14F-4D97-AF65-F5344CB8AC3E}">
        <p14:creationId xmlns:p14="http://schemas.microsoft.com/office/powerpoint/2010/main" val="2146911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Sept 2nd</a:t>
            </a:r>
            <a:endParaRPr lang="en-US" dirty="0"/>
          </a:p>
        </p:txBody>
      </p:sp>
      <p:sp>
        <p:nvSpPr>
          <p:cNvPr id="3" name="Content Placeholder 2"/>
          <p:cNvSpPr>
            <a:spLocks noGrp="1"/>
          </p:cNvSpPr>
          <p:nvPr>
            <p:ph idx="1"/>
          </p:nvPr>
        </p:nvSpPr>
        <p:spPr/>
        <p:txBody>
          <a:bodyPr/>
          <a:lstStyle/>
          <a:p>
            <a:r>
              <a:rPr lang="en-US" dirty="0" smtClean="0"/>
              <a:t>I’ll be back</a:t>
            </a:r>
          </a:p>
          <a:p>
            <a:r>
              <a:rPr lang="en-US" dirty="0" smtClean="0"/>
              <a:t>Each team will do a no more than 10 minute presentation on your area</a:t>
            </a:r>
          </a:p>
          <a:p>
            <a:r>
              <a:rPr lang="en-US" dirty="0" smtClean="0"/>
              <a:t>That implies we have teams – 3 teams of 4 but one team has an extra person</a:t>
            </a:r>
          </a:p>
          <a:p>
            <a:r>
              <a:rPr lang="en-US" dirty="0" smtClean="0"/>
              <a:t>Give me your team line up before you leave today</a:t>
            </a:r>
          </a:p>
          <a:p>
            <a:r>
              <a:rPr lang="en-US" dirty="0" smtClean="0"/>
              <a:t>Each team will be given one part of the problem: OBD, smart phone, cloud</a:t>
            </a:r>
            <a:endParaRPr lang="en-US" dirty="0"/>
          </a:p>
        </p:txBody>
      </p:sp>
    </p:spTree>
    <p:extLst>
      <p:ext uri="{BB962C8B-B14F-4D97-AF65-F5344CB8AC3E}">
        <p14:creationId xmlns:p14="http://schemas.microsoft.com/office/powerpoint/2010/main" val="617983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http</a:t>
            </a:r>
            <a:r>
              <a:rPr lang="en-US">
                <a:hlinkClick r:id="rId2"/>
              </a:rPr>
              <a:t>://</a:t>
            </a:r>
            <a:r>
              <a:rPr lang="en-US" smtClean="0">
                <a:hlinkClick r:id="rId2"/>
              </a:rPr>
              <a:t>www.zensystemsanalysis.com/1SystemsAnalysisTechniques.htm</a:t>
            </a:r>
            <a:endParaRPr lang="en-US" smtClean="0"/>
          </a:p>
          <a:p>
            <a:endParaRPr lang="en-US" dirty="0"/>
          </a:p>
        </p:txBody>
      </p:sp>
    </p:spTree>
    <p:extLst>
      <p:ext uri="{BB962C8B-B14F-4D97-AF65-F5344CB8AC3E}">
        <p14:creationId xmlns:p14="http://schemas.microsoft.com/office/powerpoint/2010/main" val="2387059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Checklist</a:t>
            </a:r>
            <a:endParaRPr lang="en-US" dirty="0"/>
          </a:p>
        </p:txBody>
      </p:sp>
      <p:sp>
        <p:nvSpPr>
          <p:cNvPr id="3" name="Content Placeholder 2"/>
          <p:cNvSpPr>
            <a:spLocks noGrp="1"/>
          </p:cNvSpPr>
          <p:nvPr>
            <p:ph idx="1"/>
          </p:nvPr>
        </p:nvSpPr>
        <p:spPr/>
        <p:txBody>
          <a:bodyPr/>
          <a:lstStyle/>
          <a:p>
            <a:r>
              <a:rPr lang="en-US" dirty="0" smtClean="0"/>
              <a:t>Read the syllabus</a:t>
            </a:r>
          </a:p>
          <a:p>
            <a:r>
              <a:rPr lang="en-US" dirty="0" smtClean="0"/>
              <a:t>Visit my website </a:t>
            </a:r>
            <a:r>
              <a:rPr lang="en-US" dirty="0" smtClean="0">
                <a:hlinkClick r:id="rId2"/>
              </a:rPr>
              <a:t>www.cs.clemson.edu/~johnmc</a:t>
            </a:r>
            <a:r>
              <a:rPr lang="en-US" dirty="0" smtClean="0"/>
              <a:t> and the course’s site under that</a:t>
            </a:r>
          </a:p>
          <a:p>
            <a:r>
              <a:rPr lang="en-US" dirty="0" smtClean="0"/>
              <a:t>Load software – more shortly</a:t>
            </a:r>
          </a:p>
          <a:p>
            <a:r>
              <a:rPr lang="en-US" dirty="0" smtClean="0"/>
              <a:t>Read: </a:t>
            </a:r>
            <a:r>
              <a:rPr lang="en-US" sz="1800" dirty="0" smtClean="0"/>
              <a:t>http://www.computer.org/portal/web/swebok/html/ch1#Ref1</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Approach</a:t>
            </a:r>
            <a:endParaRPr lang="en-US" dirty="0"/>
          </a:p>
        </p:txBody>
      </p:sp>
      <p:sp>
        <p:nvSpPr>
          <p:cNvPr id="3" name="Content Placeholder 2"/>
          <p:cNvSpPr>
            <a:spLocks noGrp="1"/>
          </p:cNvSpPr>
          <p:nvPr>
            <p:ph idx="1"/>
          </p:nvPr>
        </p:nvSpPr>
        <p:spPr/>
        <p:txBody>
          <a:bodyPr/>
          <a:lstStyle/>
          <a:p>
            <a:r>
              <a:rPr lang="en-US" dirty="0" smtClean="0"/>
              <a:t>Read chapters 1 – 4 in </a:t>
            </a:r>
          </a:p>
          <a:p>
            <a:pPr marL="0" indent="0">
              <a:buNone/>
            </a:pPr>
            <a:r>
              <a:rPr lang="en-US" dirty="0" smtClean="0">
                <a:hlinkClick r:id="rId2"/>
              </a:rPr>
              <a:t>	http://www.incose.org/productspubs/doc/sy	stemsapproach.pdf</a:t>
            </a:r>
            <a:endParaRPr lang="en-US" dirty="0" smtClean="0"/>
          </a:p>
          <a:p>
            <a:r>
              <a:rPr lang="en-US" dirty="0" smtClean="0"/>
              <a:t>Read sections “What is a system” and “systems thinking” </a:t>
            </a:r>
            <a:r>
              <a:rPr lang="en-US" dirty="0" smtClean="0">
                <a:hlinkClick r:id="rId3"/>
              </a:rPr>
              <a:t>http://www.sebokwiki.org/wiki/INCOSE_Systems_Engineering_Handbook</a:t>
            </a:r>
            <a:endParaRPr lang="en-US" dirty="0" smtClean="0"/>
          </a:p>
          <a:p>
            <a:r>
              <a:rPr lang="en-US" dirty="0" smtClean="0"/>
              <a:t>Explore the first parts of </a:t>
            </a:r>
            <a:r>
              <a:rPr lang="en-US" dirty="0" smtClean="0">
                <a:hlinkClick r:id="rId4"/>
              </a:rPr>
              <a:t>http://thinksysml.org</a:t>
            </a:r>
            <a:endParaRPr lang="en-US" dirty="0" smtClean="0"/>
          </a:p>
          <a:p>
            <a:endParaRPr lang="en-US" dirty="0" smtClean="0"/>
          </a:p>
          <a:p>
            <a:pPr marL="0" indent="0">
              <a:buNone/>
            </a:pPr>
            <a:endParaRPr lang="en-US" dirty="0" smtClean="0"/>
          </a:p>
          <a:p>
            <a:endParaRPr lang="en-US" dirty="0" smtClean="0"/>
          </a:p>
          <a:p>
            <a:pPr marL="0" indent="0">
              <a:buNone/>
            </a:pPr>
            <a:endParaRPr lang="en-US" dirty="0"/>
          </a:p>
        </p:txBody>
      </p:sp>
    </p:spTree>
    <p:extLst>
      <p:ext uri="{BB962C8B-B14F-4D97-AF65-F5344CB8AC3E}">
        <p14:creationId xmlns:p14="http://schemas.microsoft.com/office/powerpoint/2010/main" val="2216738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Running example - 1</a:t>
            </a:r>
            <a:endParaRPr lang="en-US" dirty="0"/>
          </a:p>
        </p:txBody>
      </p:sp>
      <p:sp>
        <p:nvSpPr>
          <p:cNvPr id="3" name="Content Placeholder 2"/>
          <p:cNvSpPr>
            <a:spLocks noGrp="1"/>
          </p:cNvSpPr>
          <p:nvPr>
            <p:ph idx="1"/>
          </p:nvPr>
        </p:nvSpPr>
        <p:spPr/>
        <p:txBody>
          <a:bodyPr/>
          <a:lstStyle/>
          <a:p>
            <a:r>
              <a:rPr lang="en-US" dirty="0"/>
              <a:t>A system consists of a dongle that attaches to the OBD port of a vehicle.</a:t>
            </a:r>
          </a:p>
          <a:p>
            <a:r>
              <a:rPr lang="en-US" dirty="0"/>
              <a:t>The dongle is attached to a cell phone.</a:t>
            </a:r>
          </a:p>
          <a:p>
            <a:r>
              <a:rPr lang="en-US" dirty="0"/>
              <a:t>The cell phone establishes a connection with the user’s personal cloud and uploads  performance data from the car. </a:t>
            </a:r>
          </a:p>
          <a:p>
            <a:r>
              <a:rPr lang="en-US" dirty="0"/>
              <a:t>This data is available to the vehicle manufacturer and the user’s insurance company. </a:t>
            </a:r>
          </a:p>
          <a:p>
            <a:endParaRPr lang="en-US" dirty="0"/>
          </a:p>
        </p:txBody>
      </p:sp>
    </p:spTree>
    <p:extLst>
      <p:ext uri="{BB962C8B-B14F-4D97-AF65-F5344CB8AC3E}">
        <p14:creationId xmlns:p14="http://schemas.microsoft.com/office/powerpoint/2010/main" val="3633494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Running example - </a:t>
            </a:r>
            <a:r>
              <a:rPr lang="en-US" dirty="0" smtClean="0"/>
              <a:t>2</a:t>
            </a:r>
            <a:endParaRPr lang="en-US" dirty="0"/>
          </a:p>
        </p:txBody>
      </p:sp>
      <p:sp>
        <p:nvSpPr>
          <p:cNvPr id="3" name="Content Placeholder 2"/>
          <p:cNvSpPr>
            <a:spLocks noGrp="1"/>
          </p:cNvSpPr>
          <p:nvPr>
            <p:ph idx="1"/>
          </p:nvPr>
        </p:nvSpPr>
        <p:spPr/>
        <p:txBody>
          <a:bodyPr/>
          <a:lstStyle/>
          <a:p>
            <a:r>
              <a:rPr lang="en-US" dirty="0" smtClean="0"/>
              <a:t>This example will be the basis for projects this semester.</a:t>
            </a:r>
          </a:p>
          <a:p>
            <a:r>
              <a:rPr lang="en-US" dirty="0" smtClean="0"/>
              <a:t> </a:t>
            </a:r>
            <a:endParaRPr lang="en-US" dirty="0"/>
          </a:p>
        </p:txBody>
      </p:sp>
    </p:spTree>
    <p:extLst>
      <p:ext uri="{BB962C8B-B14F-4D97-AF65-F5344CB8AC3E}">
        <p14:creationId xmlns:p14="http://schemas.microsoft.com/office/powerpoint/2010/main" val="2965260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 on August 26th</a:t>
            </a:r>
            <a:endParaRPr lang="en-US" dirty="0"/>
          </a:p>
        </p:txBody>
      </p:sp>
      <p:sp>
        <p:nvSpPr>
          <p:cNvPr id="3" name="Content Placeholder 2"/>
          <p:cNvSpPr>
            <a:spLocks noGrp="1"/>
          </p:cNvSpPr>
          <p:nvPr>
            <p:ph idx="1"/>
          </p:nvPr>
        </p:nvSpPr>
        <p:spPr/>
        <p:txBody>
          <a:bodyPr/>
          <a:lstStyle/>
          <a:p>
            <a:r>
              <a:rPr lang="en-US" dirty="0" err="1" smtClean="0"/>
              <a:t>Jasprit</a:t>
            </a:r>
            <a:r>
              <a:rPr lang="en-US" dirty="0" smtClean="0"/>
              <a:t> Gill will talk about aspects of the running problem we will use this semester.</a:t>
            </a:r>
            <a:endParaRPr lang="en-US" dirty="0"/>
          </a:p>
        </p:txBody>
      </p:sp>
    </p:spTree>
    <p:extLst>
      <p:ext uri="{BB962C8B-B14F-4D97-AF65-F5344CB8AC3E}">
        <p14:creationId xmlns:p14="http://schemas.microsoft.com/office/powerpoint/2010/main" val="1688912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 on August 28th</a:t>
            </a:r>
            <a:endParaRPr lang="en-US" dirty="0"/>
          </a:p>
        </p:txBody>
      </p:sp>
      <p:sp>
        <p:nvSpPr>
          <p:cNvPr id="3" name="Content Placeholder 2"/>
          <p:cNvSpPr>
            <a:spLocks noGrp="1"/>
          </p:cNvSpPr>
          <p:nvPr>
            <p:ph idx="1"/>
          </p:nvPr>
        </p:nvSpPr>
        <p:spPr/>
        <p:txBody>
          <a:bodyPr/>
          <a:lstStyle/>
          <a:p>
            <a:r>
              <a:rPr lang="en-US" dirty="0" smtClean="0"/>
              <a:t>Yates Monteith will show you how to download </a:t>
            </a:r>
            <a:r>
              <a:rPr lang="en-US" dirty="0" err="1" smtClean="0"/>
              <a:t>Polarsys</a:t>
            </a:r>
            <a:r>
              <a:rPr lang="en-US" dirty="0" smtClean="0"/>
              <a:t> 0.8 and create use cases.</a:t>
            </a:r>
          </a:p>
          <a:p>
            <a:r>
              <a:rPr lang="en-US" dirty="0" smtClean="0"/>
              <a:t>He will also show you how to use EPF for process documentation.</a:t>
            </a:r>
          </a:p>
          <a:p>
            <a:r>
              <a:rPr lang="en-US" dirty="0" smtClean="0"/>
              <a:t>After this class you will be able to install the third party pieces defined at http</a:t>
            </a:r>
            <a:r>
              <a:rPr lang="en-US" dirty="0"/>
              <a:t>://</a:t>
            </a:r>
            <a:r>
              <a:rPr lang="en-US" dirty="0" smtClean="0"/>
              <a:t>thinksysml.org/ThirdParty.html</a:t>
            </a:r>
            <a:endParaRPr lang="en-US" dirty="0"/>
          </a:p>
        </p:txBody>
      </p:sp>
    </p:spTree>
    <p:extLst>
      <p:ext uri="{BB962C8B-B14F-4D97-AF65-F5344CB8AC3E}">
        <p14:creationId xmlns:p14="http://schemas.microsoft.com/office/powerpoint/2010/main" val="676952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analysis</a:t>
            </a:r>
            <a:endParaRPr lang="en-US" dirty="0"/>
          </a:p>
        </p:txBody>
      </p:sp>
      <p:sp>
        <p:nvSpPr>
          <p:cNvPr id="3" name="Content Placeholder 2"/>
          <p:cNvSpPr>
            <a:spLocks noGrp="1"/>
          </p:cNvSpPr>
          <p:nvPr>
            <p:ph idx="1"/>
          </p:nvPr>
        </p:nvSpPr>
        <p:spPr/>
        <p:txBody>
          <a:bodyPr/>
          <a:lstStyle/>
          <a:p>
            <a:r>
              <a:rPr lang="en-US" dirty="0" smtClean="0"/>
              <a:t>Lots of different definitions and directions</a:t>
            </a:r>
          </a:p>
          <a:p>
            <a:r>
              <a:rPr lang="en-US" dirty="0" smtClean="0"/>
              <a:t>Defining data layouts</a:t>
            </a:r>
          </a:p>
          <a:p>
            <a:r>
              <a:rPr lang="en-US" dirty="0" smtClean="0"/>
              <a:t>Designing data base records</a:t>
            </a:r>
          </a:p>
          <a:p>
            <a:r>
              <a:rPr lang="en-US" dirty="0"/>
              <a:t>The examination of a problem and the creation of its solution. Systems analysis is effective when all sides of the problem are reviewed. Systems design is most effective when more than one solution can be proposed</a:t>
            </a:r>
            <a:r>
              <a:rPr lang="en-US" dirty="0" smtClean="0"/>
              <a:t>.</a:t>
            </a:r>
          </a:p>
        </p:txBody>
      </p:sp>
    </p:spTree>
    <p:extLst>
      <p:ext uri="{BB962C8B-B14F-4D97-AF65-F5344CB8AC3E}">
        <p14:creationId xmlns:p14="http://schemas.microsoft.com/office/powerpoint/2010/main" val="2630841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Systems Engineering</a:t>
            </a:r>
            <a:endParaRPr lang="en-US" dirty="0"/>
          </a:p>
        </p:txBody>
      </p:sp>
      <p:sp>
        <p:nvSpPr>
          <p:cNvPr id="3" name="Content Placeholder 2"/>
          <p:cNvSpPr>
            <a:spLocks noGrp="1"/>
          </p:cNvSpPr>
          <p:nvPr>
            <p:ph idx="1"/>
          </p:nvPr>
        </p:nvSpPr>
        <p:spPr/>
        <p:txBody>
          <a:bodyPr/>
          <a:lstStyle/>
          <a:p>
            <a:r>
              <a:rPr lang="en-US" dirty="0"/>
              <a:t>I’m going to use a definition from INCOSE that is found in http://</a:t>
            </a:r>
            <a:r>
              <a:rPr lang="en-US" dirty="0" smtClean="0"/>
              <a:t>www.pedalion.com.au/files/sehandbookv3.pdf</a:t>
            </a:r>
            <a:endParaRPr lang="en-US" dirty="0"/>
          </a:p>
          <a:p>
            <a:r>
              <a:rPr lang="en-US" sz="2800" dirty="0" smtClean="0"/>
              <a:t>Systems </a:t>
            </a:r>
            <a:r>
              <a:rPr lang="en-US" sz="2800" dirty="0"/>
              <a:t>engineering is a discipline that concentrates on the design and </a:t>
            </a:r>
            <a:r>
              <a:rPr lang="en-US" sz="2800" dirty="0" smtClean="0"/>
              <a:t>application of </a:t>
            </a:r>
            <a:r>
              <a:rPr lang="en-US" sz="2800" dirty="0"/>
              <a:t>the whole (system) as distinct from the parts. It involves looking at a </a:t>
            </a:r>
            <a:r>
              <a:rPr lang="en-US" sz="2800" dirty="0" smtClean="0"/>
              <a:t>problem in </a:t>
            </a:r>
            <a:r>
              <a:rPr lang="en-US" sz="2800" dirty="0"/>
              <a:t>its entirety, taking into account all the facets and all the variables and </a:t>
            </a:r>
            <a:r>
              <a:rPr lang="en-US" sz="2800" dirty="0" smtClean="0"/>
              <a:t>relating the </a:t>
            </a:r>
            <a:r>
              <a:rPr lang="en-US" sz="2800" dirty="0"/>
              <a:t>social to the technical aspect.</a:t>
            </a:r>
          </a:p>
        </p:txBody>
      </p:sp>
    </p:spTree>
    <p:extLst>
      <p:ext uri="{BB962C8B-B14F-4D97-AF65-F5344CB8AC3E}">
        <p14:creationId xmlns:p14="http://schemas.microsoft.com/office/powerpoint/2010/main" val="2127342873"/>
      </p:ext>
    </p:extLst>
  </p:cSld>
  <p:clrMapOvr>
    <a:masterClrMapping/>
  </p:clrMapOvr>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12895</TotalTime>
  <Words>411</Words>
  <Application>Microsoft Office PowerPoint</Application>
  <PresentationFormat>On-screen Show (4:3)</PresentationFormat>
  <Paragraphs>54</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syse802Template</vt:lpstr>
      <vt:lpstr>CPSC 371</vt:lpstr>
      <vt:lpstr>Course Checklist</vt:lpstr>
      <vt:lpstr>Systems Approach</vt:lpstr>
      <vt:lpstr>Running example - 1</vt:lpstr>
      <vt:lpstr>Running example - 2</vt:lpstr>
      <vt:lpstr>Class on August 26th</vt:lpstr>
      <vt:lpstr>Class on August 28th</vt:lpstr>
      <vt:lpstr>Systems analysis</vt:lpstr>
      <vt:lpstr>Systems Engineering</vt:lpstr>
      <vt:lpstr>Systems Thinking</vt:lpstr>
      <vt:lpstr>Example</vt:lpstr>
      <vt:lpstr>Sept 2nd</vt:lpstr>
      <vt:lpstr>PowerPoint Presentation</vt:lpstr>
    </vt:vector>
  </TitlesOfParts>
  <Company>Clemson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871</dc:title>
  <dc:creator>McGregor</dc:creator>
  <cp:lastModifiedBy>Windows User</cp:lastModifiedBy>
  <cp:revision>40</cp:revision>
  <dcterms:created xsi:type="dcterms:W3CDTF">2011-07-20T15:12:54Z</dcterms:created>
  <dcterms:modified xsi:type="dcterms:W3CDTF">2014-08-18T16:42:54Z</dcterms:modified>
</cp:coreProperties>
</file>