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322" r:id="rId3"/>
    <p:sldId id="308" r:id="rId4"/>
    <p:sldId id="327" r:id="rId5"/>
    <p:sldId id="328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59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egm.uniud.it/aiig2003/documents/Materiale%20lezioni/Giannoccaro/Choietal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25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Qualities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89" y="1600200"/>
            <a:ext cx="6429519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20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www.diegm.uniud.it/aiig2003/documents/Materiale%20lezioni/Giannoccaro/Choietal.pdf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104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Think about autonomous vehicles as a complex adaptive system. Map the characteristics of autonomous vehicles onto the characteristics of a CAS. Pay particular attention to the OBD to cloud segment.</a:t>
            </a:r>
          </a:p>
          <a:p>
            <a:r>
              <a:rPr lang="en-US" sz="2800" dirty="0" smtClean="0"/>
              <a:t>What are the potential risks?</a:t>
            </a:r>
          </a:p>
          <a:p>
            <a:r>
              <a:rPr lang="en-US" sz="2800" dirty="0" smtClean="0"/>
              <a:t>What are the key references?</a:t>
            </a:r>
          </a:p>
          <a:p>
            <a:r>
              <a:rPr lang="en-US" sz="2800" dirty="0" smtClean="0"/>
              <a:t>Write a semi-formal paper that summarizes the above.</a:t>
            </a:r>
          </a:p>
          <a:p>
            <a:r>
              <a:rPr lang="en-US" sz="2800" dirty="0" smtClean="0"/>
              <a:t>Due Nov 12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by 11:59PM vi email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1213552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29549</TotalTime>
  <Words>84</Words>
  <Application>Microsoft Office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CPSC 371</vt:lpstr>
      <vt:lpstr>PowerPoint Presentation</vt:lpstr>
      <vt:lpstr>Specification and design</vt:lpstr>
      <vt:lpstr>CAS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137</cp:revision>
  <dcterms:created xsi:type="dcterms:W3CDTF">2010-10-17T00:36:11Z</dcterms:created>
  <dcterms:modified xsi:type="dcterms:W3CDTF">2014-10-29T18:37:12Z</dcterms:modified>
</cp:coreProperties>
</file>