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0" r:id="rId2"/>
    <p:sldId id="271" r:id="rId3"/>
    <p:sldId id="272" r:id="rId4"/>
    <p:sldId id="273" r:id="rId5"/>
    <p:sldId id="274" r:id="rId6"/>
    <p:sldId id="277" r:id="rId7"/>
    <p:sldId id="276" r:id="rId8"/>
    <p:sldId id="279" r:id="rId9"/>
    <p:sldId id="278" r:id="rId10"/>
    <p:sldId id="275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3" d="100"/>
          <a:sy n="43" d="100"/>
        </p:scale>
        <p:origin x="-133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iti.cs.uni-magdeburg.de/iti_db/research/featureide/deplo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ure-systems.com/fileadmin/downloads/pure-variants/tutorials/SPLWithFeatureModelling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bdkey.com/wifi/index.asp" TargetMode="External"/><Relationship Id="rId2" Type="http://schemas.openxmlformats.org/officeDocument/2006/relationships/hyperlink" Target="http://www.devtoaster.com/products/re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net.com/products/plx-kiwi-bluetooth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Domain </a:t>
            </a:r>
            <a:r>
              <a:rPr lang="en-US" dirty="0" smtClean="0">
                <a:solidFill>
                  <a:schemeClr val="tx1"/>
                </a:solidFill>
              </a:rPr>
              <a:t>Analysis, cont’d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features for the product</a:t>
            </a:r>
          </a:p>
          <a:p>
            <a:r>
              <a:rPr lang="en-US" dirty="0" smtClean="0"/>
              <a:t>Use the use cases to identify features</a:t>
            </a:r>
          </a:p>
          <a:p>
            <a:r>
              <a:rPr lang="en-US" dirty="0" smtClean="0"/>
              <a:t>Use the similar systems to identify features</a:t>
            </a:r>
          </a:p>
          <a:p>
            <a:r>
              <a:rPr lang="en-US" dirty="0" smtClean="0"/>
              <a:t>Submit feature model and revised use cases</a:t>
            </a:r>
          </a:p>
          <a:p>
            <a:r>
              <a:rPr lang="en-US" dirty="0" smtClean="0"/>
              <a:t>Submit via email by 11:59PM Sept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1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featureIDE</a:t>
            </a:r>
            <a:r>
              <a:rPr lang="en-US" dirty="0" smtClean="0"/>
              <a:t> install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http://wwwiti.cs.uni-magdeburg.de/iti_db/research/featureide/deploy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Reading assignments:</a:t>
            </a:r>
          </a:p>
          <a:p>
            <a:r>
              <a:rPr lang="en-US" dirty="0" smtClean="0"/>
              <a:t>FODA report on course web page and </a:t>
            </a:r>
          </a:p>
          <a:p>
            <a:r>
              <a:rPr lang="en-US" dirty="0"/>
              <a:t>http://www.cs.cmu.edu/~ckaestne/pdf/gttse11.pdf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landscape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417638"/>
            <a:ext cx="6429519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5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just “one off”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today’s markets we plan for multiple products at the same time</a:t>
            </a:r>
          </a:p>
          <a:p>
            <a:r>
              <a:rPr lang="en-US" dirty="0" smtClean="0"/>
              <a:t>Variations such as</a:t>
            </a:r>
          </a:p>
          <a:p>
            <a:pPr lvl="1"/>
            <a:r>
              <a:rPr lang="en-US" dirty="0" smtClean="0"/>
              <a:t>Different OS – windows, </a:t>
            </a:r>
            <a:r>
              <a:rPr lang="en-US" dirty="0" err="1" smtClean="0"/>
              <a:t>linux</a:t>
            </a:r>
            <a:r>
              <a:rPr lang="en-US" dirty="0" smtClean="0"/>
              <a:t>, android</a:t>
            </a:r>
          </a:p>
          <a:p>
            <a:pPr lvl="1"/>
            <a:r>
              <a:rPr lang="en-US" dirty="0" smtClean="0"/>
              <a:t>Different levels – community, pro, enterprise</a:t>
            </a:r>
          </a:p>
          <a:p>
            <a:pPr lvl="1"/>
            <a:r>
              <a:rPr lang="en-US" dirty="0" smtClean="0"/>
              <a:t>Different capabilities – not allowed to modify,…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83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www.pure-systems.com/fileadmin/downloads/pure-variants/tutorials/SPLWithFeatureModelling.pdf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11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 analysis</a:t>
            </a:r>
          </a:p>
          <a:p>
            <a:pPr lvl="1"/>
            <a:r>
              <a:rPr lang="en-US" dirty="0" smtClean="0"/>
              <a:t>Look at other systems that are in the same domain?</a:t>
            </a:r>
          </a:p>
          <a:p>
            <a:r>
              <a:rPr lang="en-US" dirty="0" smtClean="0"/>
              <a:t>Domain analysis</a:t>
            </a:r>
          </a:p>
          <a:p>
            <a:pPr lvl="1"/>
            <a:r>
              <a:rPr lang="en-US" dirty="0" smtClean="0"/>
              <a:t>What are the concepts in these products</a:t>
            </a:r>
          </a:p>
          <a:p>
            <a:pPr lvl="1"/>
            <a:r>
              <a:rPr lang="en-US" dirty="0" smtClean="0"/>
              <a:t>Commonality/variability</a:t>
            </a:r>
          </a:p>
          <a:p>
            <a:r>
              <a:rPr lang="en-US" dirty="0" smtClean="0"/>
              <a:t>Architectural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404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http://www.devtoaster.com/products/rev/</a:t>
            </a:r>
            <a:endParaRPr lang="en-US" dirty="0"/>
          </a:p>
          <a:p>
            <a:r>
              <a:rPr lang="en-US" dirty="0">
                <a:hlinkClick r:id="rId3"/>
              </a:rPr>
              <a:t>http://www.obdkey.com/wifi/index.asp</a:t>
            </a:r>
            <a:endParaRPr lang="en-US" dirty="0"/>
          </a:p>
          <a:p>
            <a:r>
              <a:rPr lang="en-US" dirty="0">
                <a:hlinkClick r:id="rId4"/>
              </a:rPr>
              <a:t>http://www.cnet.com/products/plx-kiwi-bluetooth/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169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diagram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39" y="1600200"/>
            <a:ext cx="774852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481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model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4657404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37182</TotalTime>
  <Words>164</Words>
  <Application>Microsoft Office PowerPoint</Application>
  <PresentationFormat>On-screen Show (4:3)</PresentationFormat>
  <Paragraphs>41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syse802Template</vt:lpstr>
      <vt:lpstr>CPSC 371</vt:lpstr>
      <vt:lpstr>featureIDE install</vt:lpstr>
      <vt:lpstr>The landscape</vt:lpstr>
      <vt:lpstr>Not just “one off”</vt:lpstr>
      <vt:lpstr>Software product line</vt:lpstr>
      <vt:lpstr>FODA</vt:lpstr>
      <vt:lpstr>Domain systems</vt:lpstr>
      <vt:lpstr>Context diagram</vt:lpstr>
      <vt:lpstr>Feature model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67</cp:revision>
  <dcterms:created xsi:type="dcterms:W3CDTF">2011-07-20T15:12:54Z</dcterms:created>
  <dcterms:modified xsi:type="dcterms:W3CDTF">2014-09-04T13:39:46Z</dcterms:modified>
</cp:coreProperties>
</file>