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0" r:id="rId2"/>
    <p:sldId id="272" r:id="rId3"/>
    <p:sldId id="283" r:id="rId4"/>
    <p:sldId id="284" r:id="rId5"/>
    <p:sldId id="285" r:id="rId6"/>
    <p:sldId id="292" r:id="rId7"/>
    <p:sldId id="286" r:id="rId8"/>
    <p:sldId id="287" r:id="rId9"/>
    <p:sldId id="288" r:id="rId10"/>
    <p:sldId id="279" r:id="rId11"/>
    <p:sldId id="276" r:id="rId12"/>
    <p:sldId id="277" r:id="rId13"/>
    <p:sldId id="278" r:id="rId14"/>
    <p:sldId id="280" r:id="rId15"/>
    <p:sldId id="281" r:id="rId16"/>
    <p:sldId id="282" r:id="rId17"/>
    <p:sldId id="289" r:id="rId18"/>
    <p:sldId id="291" r:id="rId19"/>
    <p:sldId id="290" r:id="rId20"/>
    <p:sldId id="27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131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68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dkey.com/wifi/index.asp" TargetMode="External"/><Relationship Id="rId2" Type="http://schemas.openxmlformats.org/officeDocument/2006/relationships/hyperlink" Target="http://www.devtoaster.com/products/re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et.com/products/plx-kiwi-bluetooth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371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Domain Analysis, 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iteration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8857"/>
            <a:ext cx="8229600" cy="3368649"/>
          </a:xfrm>
        </p:spPr>
      </p:pic>
    </p:spTree>
    <p:extLst>
      <p:ext uri="{BB962C8B-B14F-4D97-AF65-F5344CB8AC3E}">
        <p14:creationId xmlns:p14="http://schemas.microsoft.com/office/powerpoint/2010/main" val="230451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iterations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49" y="1600200"/>
            <a:ext cx="6357301" cy="4525963"/>
          </a:xfrm>
        </p:spPr>
      </p:pic>
    </p:spTree>
    <p:extLst>
      <p:ext uri="{BB962C8B-B14F-4D97-AF65-F5344CB8AC3E}">
        <p14:creationId xmlns:p14="http://schemas.microsoft.com/office/powerpoint/2010/main" val="238766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increments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78" y="1600200"/>
            <a:ext cx="6029243" cy="4525963"/>
          </a:xfrm>
        </p:spPr>
      </p:pic>
    </p:spTree>
    <p:extLst>
      <p:ext uri="{BB962C8B-B14F-4D97-AF65-F5344CB8AC3E}">
        <p14:creationId xmlns:p14="http://schemas.microsoft.com/office/powerpoint/2010/main" val="398311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increments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98" y="1600200"/>
            <a:ext cx="6642803" cy="4525963"/>
          </a:xfrm>
        </p:spPr>
      </p:pic>
    </p:spTree>
    <p:extLst>
      <p:ext uri="{BB962C8B-B14F-4D97-AF65-F5344CB8AC3E}">
        <p14:creationId xmlns:p14="http://schemas.microsoft.com/office/powerpoint/2010/main" val="53353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 and </a:t>
            </a:r>
            <a:r>
              <a:rPr lang="en-US" dirty="0" err="1" smtClean="0"/>
              <a:t>OpenUp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78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26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5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 domain affects the process and vice versa</a:t>
            </a:r>
          </a:p>
          <a:p>
            <a:r>
              <a:rPr lang="en-US" dirty="0" smtClean="0"/>
              <a:t>Rapid change in content supports an agile approach</a:t>
            </a:r>
          </a:p>
          <a:p>
            <a:r>
              <a:rPr lang="en-US" dirty="0" smtClean="0"/>
              <a:t>Emerging research ideas support iterative, incremental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 domain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chapters 2,3,4</a:t>
            </a:r>
          </a:p>
          <a:p>
            <a:r>
              <a:rPr lang="en-US" dirty="0" smtClean="0"/>
              <a:t>http</a:t>
            </a:r>
            <a:r>
              <a:rPr lang="en-US" dirty="0"/>
              <a:t>://www.frapu.de/pdf/PESOA_TR_9-2004.pdf</a:t>
            </a:r>
          </a:p>
        </p:txBody>
      </p:sp>
    </p:spTree>
    <p:extLst>
      <p:ext uri="{BB962C8B-B14F-4D97-AF65-F5344CB8AC3E}">
        <p14:creationId xmlns:p14="http://schemas.microsoft.com/office/powerpoint/2010/main" val="355149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the product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358640" cy="368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590800" y="2286000"/>
            <a:ext cx="457200" cy="1524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52578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http://www.infoq.com/articles/ddd-in-practice</a:t>
            </a:r>
          </a:p>
        </p:txBody>
      </p:sp>
    </p:spTree>
    <p:extLst>
      <p:ext uri="{BB962C8B-B14F-4D97-AF65-F5344CB8AC3E}">
        <p14:creationId xmlns:p14="http://schemas.microsoft.com/office/powerpoint/2010/main" val="244215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89" y="1417638"/>
            <a:ext cx="6429519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5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the domain analysis activities and process in EPF</a:t>
            </a:r>
          </a:p>
          <a:p>
            <a:r>
              <a:rPr lang="en-US" dirty="0" smtClean="0"/>
              <a:t>Be ready to present on Sept 23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r>
              <a:rPr lang="en-US" dirty="0" smtClean="0"/>
              <a:t>Export a plugin </a:t>
            </a:r>
          </a:p>
          <a:p>
            <a:r>
              <a:rPr lang="en-US" dirty="0" smtClean="0"/>
              <a:t>Submit via email by 11:59PM Sept 22nd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Comparable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  <a:hlinkClick r:id="rId2"/>
              </a:rPr>
              <a:t>http://www.devtoaster.com/products/rev/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  <a:hlinkClick r:id="rId3"/>
              </a:rPr>
              <a:t>http://www.obdkey.com/wifi/index.asp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  <a:hlinkClick r:id="rId4"/>
              </a:rPr>
              <a:t>http://www.cnet.com/products/plx-kiwi-bluetooth/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8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2590800"/>
            <a:ext cx="9078944" cy="2209800"/>
          </a:xfrm>
        </p:spPr>
      </p:pic>
    </p:spTree>
    <p:extLst>
      <p:ext uri="{BB962C8B-B14F-4D97-AF65-F5344CB8AC3E}">
        <p14:creationId xmlns:p14="http://schemas.microsoft.com/office/powerpoint/2010/main" val="301693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08" y="1417638"/>
            <a:ext cx="2104292" cy="5280832"/>
          </a:xfrm>
        </p:spPr>
      </p:pic>
    </p:spTree>
    <p:extLst>
      <p:ext uri="{BB962C8B-B14F-4D97-AF65-F5344CB8AC3E}">
        <p14:creationId xmlns:p14="http://schemas.microsoft.com/office/powerpoint/2010/main" val="421552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</a:p>
          <a:p>
            <a:r>
              <a:rPr lang="en-US" dirty="0" smtClean="0"/>
              <a:t>How much when</a:t>
            </a:r>
          </a:p>
          <a:p>
            <a:r>
              <a:rPr lang="en-US" dirty="0" smtClean="0"/>
              <a:t>When (later is better but more expensive)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2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Create feature models for 2 products</a:t>
            </a:r>
          </a:p>
          <a:p>
            <a:r>
              <a:rPr lang="en-US" dirty="0" smtClean="0"/>
              <a:t>Revise your feature model to address any new features you found in the products</a:t>
            </a:r>
          </a:p>
          <a:p>
            <a:r>
              <a:rPr lang="en-US" dirty="0" smtClean="0"/>
              <a:t>Submit via email by 11:59PM Sept 22nd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7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set of activities needed to accomplish a task is a “process.”</a:t>
            </a:r>
          </a:p>
          <a:p>
            <a:r>
              <a:rPr lang="en-US" dirty="0" smtClean="0"/>
              <a:t>Sometimes it’s a good process and sometimes not</a:t>
            </a:r>
          </a:p>
          <a:p>
            <a:r>
              <a:rPr lang="en-US" dirty="0" smtClean="0"/>
              <a:t>A good process is</a:t>
            </a:r>
          </a:p>
          <a:p>
            <a:pPr lvl="1"/>
            <a:r>
              <a:rPr lang="en-US" dirty="0" smtClean="0"/>
              <a:t>Well-defined</a:t>
            </a:r>
          </a:p>
          <a:p>
            <a:pPr lvl="1"/>
            <a:r>
              <a:rPr lang="en-US" dirty="0" smtClean="0"/>
              <a:t>Repeatable</a:t>
            </a:r>
          </a:p>
          <a:p>
            <a:pPr lvl="1"/>
            <a:r>
              <a:rPr lang="en-US" dirty="0" smtClean="0"/>
              <a:t>Improvable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</a:t>
            </a:r>
          </a:p>
          <a:p>
            <a:r>
              <a:rPr lang="en-US" dirty="0" smtClean="0"/>
              <a:t>Iterative, incremental</a:t>
            </a:r>
          </a:p>
          <a:p>
            <a:r>
              <a:rPr lang="en-US" dirty="0" smtClean="0"/>
              <a:t>Waterfall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61877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37613</TotalTime>
  <Words>193</Words>
  <Application>Microsoft Office PowerPoint</Application>
  <PresentationFormat>On-screen Show (4:3)</PresentationFormat>
  <Paragraphs>53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syse802Template</vt:lpstr>
      <vt:lpstr>CPSC 371</vt:lpstr>
      <vt:lpstr>The landscape</vt:lpstr>
      <vt:lpstr>Comparable products</vt:lpstr>
      <vt:lpstr>PowerPoint Presentation</vt:lpstr>
      <vt:lpstr>PowerPoint Presentation</vt:lpstr>
      <vt:lpstr>Variation</vt:lpstr>
      <vt:lpstr>Assignment</vt:lpstr>
      <vt:lpstr>Process</vt:lpstr>
      <vt:lpstr>Process models</vt:lpstr>
      <vt:lpstr>An iteration</vt:lpstr>
      <vt:lpstr>Multiple iterations</vt:lpstr>
      <vt:lpstr>Multiple increments</vt:lpstr>
      <vt:lpstr>Concurrent increments</vt:lpstr>
      <vt:lpstr>EPF and OpenUp</vt:lpstr>
      <vt:lpstr>Roles</vt:lpstr>
      <vt:lpstr>Guidance</vt:lpstr>
      <vt:lpstr>Why do we care?</vt:lpstr>
      <vt:lpstr>Wrapping up domain analysis</vt:lpstr>
      <vt:lpstr>Looking to the product</vt:lpstr>
      <vt:lpstr>Assignment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Windows User</cp:lastModifiedBy>
  <cp:revision>80</cp:revision>
  <dcterms:created xsi:type="dcterms:W3CDTF">2011-07-20T15:12:54Z</dcterms:created>
  <dcterms:modified xsi:type="dcterms:W3CDTF">2014-09-09T15:26:16Z</dcterms:modified>
</cp:coreProperties>
</file>