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60" r:id="rId2"/>
    <p:sldId id="282" r:id="rId3"/>
    <p:sldId id="303" r:id="rId4"/>
    <p:sldId id="283" r:id="rId5"/>
    <p:sldId id="284" r:id="rId6"/>
    <p:sldId id="285" r:id="rId7"/>
    <p:sldId id="286" r:id="rId8"/>
    <p:sldId id="287" r:id="rId9"/>
    <p:sldId id="288" r:id="rId10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44" d="100"/>
          <a:sy n="44" d="100"/>
        </p:scale>
        <p:origin x="-1306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9/20/2014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6621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9/20/2014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9/20/2014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9/20/2014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9/20/2014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9/20/2014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9/20/2014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9/20/2014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9/20/2014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9/20/2014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9/20/2014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9/20/2014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9/20/2014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endParaRPr lang="en-US" dirty="0" smtClean="0"/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Battery Example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AADL Error Annex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1200" dirty="0" smtClean="0"/>
              <a:t>annex error {** </a:t>
            </a:r>
          </a:p>
          <a:p>
            <a:pPr>
              <a:buNone/>
            </a:pPr>
            <a:r>
              <a:rPr lang="en-US" sz="1200" dirty="0" smtClean="0"/>
              <a:t>    Model =&gt; </a:t>
            </a:r>
            <a:r>
              <a:rPr lang="en-US" sz="1200" dirty="0" err="1" smtClean="0"/>
              <a:t>My_Models</a:t>
            </a:r>
            <a:r>
              <a:rPr lang="en-US" sz="1200" dirty="0" smtClean="0"/>
              <a:t>::</a:t>
            </a:r>
            <a:r>
              <a:rPr lang="en-US" sz="1200" dirty="0" err="1" smtClean="0"/>
              <a:t>Example.Notional</a:t>
            </a:r>
            <a:r>
              <a:rPr lang="en-US" sz="1200" dirty="0" smtClean="0"/>
              <a:t>;</a:t>
            </a:r>
          </a:p>
          <a:p>
            <a:pPr>
              <a:buNone/>
            </a:pPr>
            <a:r>
              <a:rPr lang="en-US" sz="1200" dirty="0" smtClean="0"/>
              <a:t>    </a:t>
            </a:r>
            <a:r>
              <a:rPr lang="en-US" sz="1200" dirty="0" err="1" smtClean="0"/>
              <a:t>Model_Hierarchy</a:t>
            </a:r>
            <a:r>
              <a:rPr lang="en-US" sz="1200" dirty="0" smtClean="0"/>
              <a:t> =&gt; </a:t>
            </a:r>
            <a:r>
              <a:rPr lang="en-US" sz="1200" dirty="0" err="1" smtClean="0"/>
              <a:t>Error_Free</a:t>
            </a:r>
            <a:r>
              <a:rPr lang="en-US" sz="1200" dirty="0" smtClean="0"/>
              <a:t> when 2 </a:t>
            </a:r>
            <a:r>
              <a:rPr lang="en-US" sz="1200" dirty="0" err="1" smtClean="0"/>
              <a:t>ormore</a:t>
            </a:r>
            <a:r>
              <a:rPr lang="en-US" sz="1200" dirty="0" smtClean="0"/>
              <a:t> (S1[</a:t>
            </a:r>
            <a:r>
              <a:rPr lang="en-US" sz="1200" dirty="0" err="1" smtClean="0"/>
              <a:t>Error_Free</a:t>
            </a:r>
            <a:r>
              <a:rPr lang="en-US" sz="1200" dirty="0" smtClean="0"/>
              <a:t>],</a:t>
            </a:r>
          </a:p>
          <a:p>
            <a:pPr>
              <a:buNone/>
            </a:pPr>
            <a:r>
              <a:rPr lang="en-US" sz="1200" dirty="0" smtClean="0"/>
              <a:t>              S2[</a:t>
            </a:r>
            <a:r>
              <a:rPr lang="en-US" sz="1200" dirty="0" err="1" smtClean="0"/>
              <a:t>Error_Free</a:t>
            </a:r>
            <a:r>
              <a:rPr lang="en-US" sz="1200" dirty="0" smtClean="0"/>
              <a:t>],</a:t>
            </a:r>
          </a:p>
          <a:p>
            <a:pPr>
              <a:buNone/>
            </a:pPr>
            <a:r>
              <a:rPr lang="en-US" sz="1200" dirty="0" smtClean="0"/>
              <a:t>              S3[</a:t>
            </a:r>
            <a:r>
              <a:rPr lang="en-US" sz="1200" dirty="0" err="1" smtClean="0"/>
              <a:t>Error_Free</a:t>
            </a:r>
            <a:r>
              <a:rPr lang="en-US" sz="1200" dirty="0" smtClean="0"/>
              <a:t>],</a:t>
            </a:r>
          </a:p>
          <a:p>
            <a:pPr>
              <a:buNone/>
            </a:pPr>
            <a:r>
              <a:rPr lang="en-US" sz="1200" dirty="0" smtClean="0"/>
              <a:t>              S4[</a:t>
            </a:r>
            <a:r>
              <a:rPr lang="en-US" sz="1200" dirty="0" err="1" smtClean="0"/>
              <a:t>Error_Free</a:t>
            </a:r>
            <a:r>
              <a:rPr lang="en-US" sz="1200" dirty="0" smtClean="0"/>
              <a:t>])</a:t>
            </a:r>
          </a:p>
          <a:p>
            <a:pPr>
              <a:buNone/>
            </a:pPr>
            <a:r>
              <a:rPr lang="en-US" sz="1200" dirty="0" smtClean="0"/>
              <a:t>           and 1 </a:t>
            </a:r>
            <a:r>
              <a:rPr lang="en-US" sz="1200" dirty="0" err="1" smtClean="0"/>
              <a:t>orless</a:t>
            </a:r>
            <a:r>
              <a:rPr lang="en-US" sz="1200" dirty="0" smtClean="0"/>
              <a:t> (S1[</a:t>
            </a:r>
            <a:r>
              <a:rPr lang="en-US" sz="1200" dirty="0" err="1" smtClean="0"/>
              <a:t>Fail_Unknown</a:t>
            </a:r>
            <a:r>
              <a:rPr lang="en-US" sz="1200" dirty="0" smtClean="0"/>
              <a:t>],</a:t>
            </a:r>
          </a:p>
          <a:p>
            <a:pPr>
              <a:buNone/>
            </a:pPr>
            <a:r>
              <a:rPr lang="en-US" sz="1200" dirty="0" smtClean="0"/>
              <a:t>              S2[</a:t>
            </a:r>
            <a:r>
              <a:rPr lang="en-US" sz="1200" dirty="0" err="1" smtClean="0"/>
              <a:t>Fail_Unknown</a:t>
            </a:r>
            <a:r>
              <a:rPr lang="en-US" sz="1200" dirty="0" smtClean="0"/>
              <a:t>],</a:t>
            </a:r>
          </a:p>
          <a:p>
            <a:pPr>
              <a:buNone/>
            </a:pPr>
            <a:r>
              <a:rPr lang="en-US" sz="1200" dirty="0" smtClean="0"/>
              <a:t>              S3[</a:t>
            </a:r>
            <a:r>
              <a:rPr lang="en-US" sz="1200" dirty="0" err="1" smtClean="0"/>
              <a:t>Fail_Unknown</a:t>
            </a:r>
            <a:r>
              <a:rPr lang="en-US" sz="1200" dirty="0" smtClean="0"/>
              <a:t>],</a:t>
            </a:r>
          </a:p>
          <a:p>
            <a:pPr>
              <a:buNone/>
            </a:pPr>
            <a:r>
              <a:rPr lang="en-US" sz="1200" dirty="0" smtClean="0"/>
              <a:t>              S4[</a:t>
            </a:r>
            <a:r>
              <a:rPr lang="en-US" sz="1200" dirty="0" err="1" smtClean="0"/>
              <a:t>Fail_Unknown</a:t>
            </a:r>
            <a:r>
              <a:rPr lang="en-US" sz="1200" dirty="0" smtClean="0"/>
              <a:t>]),</a:t>
            </a:r>
          </a:p>
          <a:p>
            <a:pPr>
              <a:buNone/>
            </a:pPr>
            <a:r>
              <a:rPr lang="en-US" sz="1200" dirty="0" smtClean="0"/>
              <a:t>           </a:t>
            </a:r>
            <a:r>
              <a:rPr lang="en-US" sz="1200" dirty="0" err="1" smtClean="0"/>
              <a:t>Fail_Unknown</a:t>
            </a:r>
            <a:r>
              <a:rPr lang="en-US" sz="1200" dirty="0" smtClean="0"/>
              <a:t> when others;</a:t>
            </a:r>
          </a:p>
          <a:p>
            <a:pPr>
              <a:buNone/>
            </a:pPr>
            <a:r>
              <a:rPr lang="en-US" sz="1200" dirty="0" smtClean="0"/>
              <a:t>    Fail_1.Vote_Transition =&gt;</a:t>
            </a:r>
          </a:p>
          <a:p>
            <a:pPr>
              <a:buNone/>
            </a:pPr>
            <a:r>
              <a:rPr lang="en-US" sz="1200" dirty="0" smtClean="0"/>
              <a:t>                     S2.A_Failure_Detected[</a:t>
            </a:r>
            <a:r>
              <a:rPr lang="en-US" sz="1200" dirty="0" err="1" smtClean="0"/>
              <a:t>Error_Free,Bad_Data</a:t>
            </a:r>
            <a:r>
              <a:rPr lang="en-US" sz="1200" dirty="0" smtClean="0"/>
              <a:t>]</a:t>
            </a:r>
          </a:p>
          <a:p>
            <a:pPr>
              <a:buNone/>
            </a:pPr>
            <a:r>
              <a:rPr lang="en-US" sz="1200" dirty="0" smtClean="0"/>
              <a:t>              and S3.A_Failure_Detected[</a:t>
            </a:r>
            <a:r>
              <a:rPr lang="en-US" sz="1200" dirty="0" err="1" smtClean="0"/>
              <a:t>Error_Free,Bad_Data</a:t>
            </a:r>
            <a:r>
              <a:rPr lang="en-US" sz="1200" dirty="0" smtClean="0"/>
              <a:t>];</a:t>
            </a:r>
          </a:p>
          <a:p>
            <a:pPr>
              <a:buNone/>
            </a:pPr>
            <a:r>
              <a:rPr lang="en-US" sz="1200" dirty="0" smtClean="0"/>
              <a:t>    Fail_2.Vote_Transition =&gt;</a:t>
            </a:r>
          </a:p>
          <a:p>
            <a:pPr>
              <a:buNone/>
            </a:pPr>
            <a:r>
              <a:rPr lang="en-US" sz="1200" dirty="0" smtClean="0"/>
              <a:t>                   S1.A_Failure_Detected[</a:t>
            </a:r>
            <a:r>
              <a:rPr lang="en-US" sz="1200" dirty="0" err="1" smtClean="0"/>
              <a:t>Error_Free,Bad_Data</a:t>
            </a:r>
            <a:r>
              <a:rPr lang="en-US" sz="1200" dirty="0" smtClean="0"/>
              <a:t>]</a:t>
            </a:r>
          </a:p>
          <a:p>
            <a:pPr>
              <a:buNone/>
            </a:pPr>
            <a:r>
              <a:rPr lang="en-US" sz="1200" dirty="0" smtClean="0"/>
              <a:t>            and S3.B_Failure_Detected[</a:t>
            </a:r>
            <a:r>
              <a:rPr lang="en-US" sz="1200" dirty="0" err="1" smtClean="0"/>
              <a:t>Error_Free,Bad_Data</a:t>
            </a:r>
            <a:r>
              <a:rPr lang="en-US" sz="1200" dirty="0" smtClean="0"/>
              <a:t>];</a:t>
            </a:r>
          </a:p>
          <a:p>
            <a:pPr>
              <a:buNone/>
            </a:pPr>
            <a:r>
              <a:rPr lang="en-US" sz="1200" dirty="0" smtClean="0"/>
              <a:t>    Fail_3.Vote_Transition =&gt;</a:t>
            </a:r>
          </a:p>
          <a:p>
            <a:pPr>
              <a:buNone/>
            </a:pPr>
            <a:r>
              <a:rPr lang="en-US" sz="1200" dirty="0" smtClean="0"/>
              <a:t>                    S1.B_Failure_Detected[</a:t>
            </a:r>
            <a:r>
              <a:rPr lang="en-US" sz="1200" dirty="0" err="1" smtClean="0"/>
              <a:t>Error_Free,Bad_Data</a:t>
            </a:r>
            <a:r>
              <a:rPr lang="en-US" sz="1200" dirty="0" smtClean="0"/>
              <a:t>]</a:t>
            </a:r>
          </a:p>
          <a:p>
            <a:pPr>
              <a:buNone/>
            </a:pPr>
            <a:r>
              <a:rPr lang="en-US" sz="1200" dirty="0" smtClean="0"/>
              <a:t>            and S2.B_Failure_Detected[</a:t>
            </a:r>
            <a:r>
              <a:rPr lang="en-US" sz="1200" dirty="0" err="1" smtClean="0"/>
              <a:t>Error_Free,Bad_Data</a:t>
            </a:r>
            <a:r>
              <a:rPr lang="en-US" sz="1200" dirty="0" smtClean="0"/>
              <a:t>];</a:t>
            </a:r>
          </a:p>
          <a:p>
            <a:pPr>
              <a:buNone/>
            </a:pPr>
            <a:r>
              <a:rPr lang="en-US" sz="1200" dirty="0" smtClean="0"/>
              <a:t>    Report =&gt; </a:t>
            </a:r>
            <a:r>
              <a:rPr lang="en-US" sz="1200" dirty="0" err="1" smtClean="0"/>
              <a:t>Error_Free</a:t>
            </a:r>
            <a:r>
              <a:rPr lang="en-US" sz="1200" dirty="0" smtClean="0"/>
              <a:t>;</a:t>
            </a:r>
          </a:p>
          <a:p>
            <a:pPr>
              <a:buNone/>
            </a:pPr>
            <a:r>
              <a:rPr lang="en-US" sz="1200" dirty="0" smtClean="0"/>
              <a:t>**};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Error model syntax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382000" cy="4525963"/>
          </a:xfrm>
        </p:spPr>
        <p:txBody>
          <a:bodyPr/>
          <a:lstStyle/>
          <a:p>
            <a:pPr>
              <a:buNone/>
            </a:pPr>
            <a:r>
              <a:rPr lang="en-US" sz="2800" dirty="0" smtClean="0"/>
              <a:t>In AADL annexes represent additions to the basic standard</a:t>
            </a:r>
          </a:p>
          <a:p>
            <a:pPr>
              <a:buNone/>
            </a:pPr>
            <a:r>
              <a:rPr lang="en-US" sz="2800" b="1" dirty="0" smtClean="0"/>
              <a:t>annex error model </a:t>
            </a:r>
            <a:r>
              <a:rPr lang="en-US" sz="2800" b="1" i="1" dirty="0" smtClean="0"/>
              <a:t>{** </a:t>
            </a:r>
            <a:r>
              <a:rPr lang="en-US" sz="2800" dirty="0" smtClean="0"/>
              <a:t>-- this opens use of an annex</a:t>
            </a:r>
          </a:p>
          <a:p>
            <a:pPr>
              <a:buNone/>
            </a:pPr>
            <a:r>
              <a:rPr lang="en-US" sz="2800" b="1" dirty="0" smtClean="0"/>
              <a:t>error model </a:t>
            </a:r>
            <a:r>
              <a:rPr lang="en-US" sz="2800" b="1" dirty="0" err="1" smtClean="0"/>
              <a:t>SensorErrorModel</a:t>
            </a:r>
            <a:r>
              <a:rPr lang="en-US" sz="2800" b="1" dirty="0" smtClean="0"/>
              <a:t> </a:t>
            </a:r>
            <a:r>
              <a:rPr lang="en-US" sz="2800" dirty="0" smtClean="0"/>
              <a:t>– name of model</a:t>
            </a:r>
          </a:p>
          <a:p>
            <a:pPr>
              <a:buNone/>
            </a:pPr>
            <a:r>
              <a:rPr lang="en-US" sz="2800" b="1" dirty="0" smtClean="0"/>
              <a:t>initial error state </a:t>
            </a:r>
            <a:r>
              <a:rPr lang="en-US" sz="2800" dirty="0" smtClean="0"/>
              <a:t>– “error” is a modifier for state</a:t>
            </a:r>
          </a:p>
          <a:p>
            <a:pPr>
              <a:buNone/>
            </a:pPr>
            <a:r>
              <a:rPr lang="en-US" sz="2800" b="1" dirty="0" smtClean="0"/>
              <a:t>out error propagation</a:t>
            </a:r>
            <a:r>
              <a:rPr lang="en-US" sz="2800" dirty="0" smtClean="0"/>
              <a:t> – an out port for error returns</a:t>
            </a:r>
          </a:p>
          <a:p>
            <a:pPr>
              <a:buNone/>
            </a:pPr>
            <a:r>
              <a:rPr lang="en-US" sz="2800" i="1" dirty="0" smtClean="0"/>
              <a:t>{Occurrence =&gt; </a:t>
            </a:r>
            <a:r>
              <a:rPr lang="en-US" sz="2800" b="1" i="1" dirty="0" err="1" smtClean="0"/>
              <a:t>poisson</a:t>
            </a:r>
            <a:r>
              <a:rPr lang="en-US" sz="2800" b="1" i="1" dirty="0" smtClean="0"/>
              <a:t> 1E-3} </a:t>
            </a:r>
            <a:r>
              <a:rPr lang="en-US" sz="2800" dirty="0" smtClean="0"/>
              <a:t>– </a:t>
            </a:r>
            <a:r>
              <a:rPr lang="en-US" sz="2800" dirty="0" err="1" smtClean="0"/>
              <a:t>poisson</a:t>
            </a:r>
            <a:r>
              <a:rPr lang="en-US" sz="2800" dirty="0" smtClean="0"/>
              <a:t> is a statistical distribution defining frequency of occurrence</a:t>
            </a:r>
          </a:p>
          <a:p>
            <a:pPr>
              <a:buNone/>
            </a:pPr>
            <a:r>
              <a:rPr lang="en-US" sz="2800" dirty="0" smtClean="0"/>
              <a:t>Full model starts on next slide=&gt;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Error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000" b="1" dirty="0" smtClean="0"/>
              <a:t>package </a:t>
            </a:r>
            <a:r>
              <a:rPr lang="en-US" sz="2000" b="1" dirty="0" err="1" smtClean="0"/>
              <a:t>FireAlarmErrorLib</a:t>
            </a:r>
            <a:endParaRPr lang="en-US" sz="2000" b="1" dirty="0" smtClean="0"/>
          </a:p>
          <a:p>
            <a:pPr>
              <a:buNone/>
            </a:pPr>
            <a:r>
              <a:rPr lang="en-US" sz="2000" b="1" dirty="0" smtClean="0"/>
              <a:t>	public</a:t>
            </a:r>
          </a:p>
          <a:p>
            <a:pPr>
              <a:buNone/>
            </a:pPr>
            <a:r>
              <a:rPr lang="en-US" sz="2000" b="1" dirty="0" smtClean="0"/>
              <a:t>annex error model </a:t>
            </a:r>
            <a:r>
              <a:rPr lang="en-US" sz="2000" b="1" i="1" dirty="0" smtClean="0"/>
              <a:t>{**</a:t>
            </a:r>
          </a:p>
          <a:p>
            <a:pPr>
              <a:buNone/>
            </a:pPr>
            <a:r>
              <a:rPr lang="en-US" sz="2000" b="1" dirty="0" smtClean="0"/>
              <a:t>	error model </a:t>
            </a:r>
            <a:r>
              <a:rPr lang="en-US" sz="2000" b="1" dirty="0" err="1" smtClean="0"/>
              <a:t>SensorErrorModel</a:t>
            </a:r>
            <a:endParaRPr lang="en-US" sz="2000" b="1" dirty="0" smtClean="0"/>
          </a:p>
          <a:p>
            <a:pPr>
              <a:buNone/>
            </a:pPr>
            <a:r>
              <a:rPr lang="en-US" sz="2000" b="1" dirty="0" smtClean="0"/>
              <a:t>	features</a:t>
            </a:r>
          </a:p>
          <a:p>
            <a:pPr>
              <a:buNone/>
            </a:pPr>
            <a:r>
              <a:rPr lang="en-US" sz="2000" dirty="0" smtClean="0"/>
              <a:t>		error free: </a:t>
            </a:r>
            <a:r>
              <a:rPr lang="en-US" sz="2000" b="1" dirty="0" smtClean="0"/>
              <a:t>initial error state;</a:t>
            </a:r>
          </a:p>
          <a:p>
            <a:pPr>
              <a:buNone/>
            </a:pPr>
            <a:r>
              <a:rPr lang="en-US" sz="2000" dirty="0" smtClean="0"/>
              <a:t>		unavailable, babbling: </a:t>
            </a:r>
            <a:r>
              <a:rPr lang="en-US" sz="2000" b="1" dirty="0" smtClean="0"/>
              <a:t>error state;</a:t>
            </a:r>
          </a:p>
          <a:p>
            <a:pPr>
              <a:buNone/>
            </a:pPr>
            <a:r>
              <a:rPr lang="en-US" sz="2000" dirty="0" smtClean="0"/>
              <a:t>		smoke detected omission: </a:t>
            </a:r>
            <a:r>
              <a:rPr lang="en-US" sz="2000" b="1" dirty="0" smtClean="0"/>
              <a:t>out error propagation</a:t>
            </a:r>
          </a:p>
          <a:p>
            <a:pPr>
              <a:buNone/>
            </a:pPr>
            <a:r>
              <a:rPr lang="en-US" sz="2000" i="1" dirty="0" smtClean="0"/>
              <a:t>			{Occurrence =&gt; </a:t>
            </a:r>
            <a:r>
              <a:rPr lang="en-US" sz="2000" b="1" i="1" dirty="0" smtClean="0"/>
              <a:t>fixed 1};</a:t>
            </a:r>
          </a:p>
          <a:p>
            <a:pPr>
              <a:buNone/>
            </a:pPr>
            <a:r>
              <a:rPr lang="en-US" sz="2000" dirty="0" smtClean="0"/>
              <a:t>		smoke detected commission: </a:t>
            </a:r>
            <a:r>
              <a:rPr lang="en-US" sz="2000" b="1" dirty="0" smtClean="0"/>
              <a:t>out error propagation</a:t>
            </a:r>
          </a:p>
          <a:p>
            <a:pPr>
              <a:buNone/>
            </a:pPr>
            <a:r>
              <a:rPr lang="en-US" sz="2000" i="1" dirty="0" smtClean="0"/>
              <a:t>			{Occurrence =&gt; </a:t>
            </a:r>
            <a:r>
              <a:rPr lang="en-US" sz="2000" b="1" i="1" dirty="0" err="1" smtClean="0"/>
              <a:t>poisson</a:t>
            </a:r>
            <a:r>
              <a:rPr lang="en-US" sz="2000" b="1" i="1" dirty="0" smtClean="0"/>
              <a:t> 1E-3};</a:t>
            </a:r>
          </a:p>
          <a:p>
            <a:pPr>
              <a:buNone/>
            </a:pPr>
            <a:r>
              <a:rPr lang="en-US" sz="2000" dirty="0" smtClean="0"/>
              <a:t>		fail stop, fail babble: </a:t>
            </a:r>
            <a:r>
              <a:rPr lang="en-US" sz="2000" b="1" dirty="0" smtClean="0"/>
              <a:t>error event;</a:t>
            </a:r>
          </a:p>
          <a:p>
            <a:pPr>
              <a:buNone/>
            </a:pPr>
            <a:r>
              <a:rPr lang="en-US" sz="2000" b="1" dirty="0" smtClean="0"/>
              <a:t>end </a:t>
            </a:r>
            <a:r>
              <a:rPr lang="en-US" sz="2000" b="1" dirty="0" err="1" smtClean="0"/>
              <a:t>SensorErrorModel</a:t>
            </a:r>
            <a:r>
              <a:rPr lang="en-US" sz="2000" b="1" dirty="0" smtClean="0"/>
              <a:t>;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Error model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400" b="1" dirty="0" smtClean="0"/>
              <a:t>error model implementation </a:t>
            </a:r>
            <a:r>
              <a:rPr lang="en-US" sz="2400" b="1" dirty="0" err="1" smtClean="0"/>
              <a:t>SensorErrorModel.Standard</a:t>
            </a:r>
            <a:endParaRPr lang="en-US" sz="2400" b="1" dirty="0" smtClean="0"/>
          </a:p>
          <a:p>
            <a:pPr>
              <a:buNone/>
            </a:pPr>
            <a:r>
              <a:rPr lang="en-US" sz="2400" b="1" dirty="0" smtClean="0"/>
              <a:t>	transitions</a:t>
            </a:r>
          </a:p>
          <a:p>
            <a:pPr>
              <a:buNone/>
            </a:pPr>
            <a:r>
              <a:rPr lang="en-US" sz="2400" dirty="0" smtClean="0"/>
              <a:t>		error free -[fail stop]-&gt; unavailable;</a:t>
            </a:r>
          </a:p>
          <a:p>
            <a:pPr>
              <a:buNone/>
            </a:pPr>
            <a:r>
              <a:rPr lang="en-US" sz="2400" dirty="0" smtClean="0"/>
              <a:t>		error free -[fail babble]-&gt; babbling;</a:t>
            </a:r>
          </a:p>
          <a:p>
            <a:pPr>
              <a:buNone/>
            </a:pPr>
            <a:r>
              <a:rPr lang="en-US" sz="2400" dirty="0" smtClean="0"/>
              <a:t>		unavailable -[</a:t>
            </a:r>
            <a:r>
              <a:rPr lang="en-US" sz="2400" b="1" dirty="0" smtClean="0"/>
              <a:t>out smoke detected omission]-&gt;</a:t>
            </a:r>
            <a:r>
              <a:rPr lang="en-US" sz="2400" dirty="0" smtClean="0"/>
              <a:t>unavailable;</a:t>
            </a:r>
          </a:p>
          <a:p>
            <a:pPr>
              <a:buNone/>
            </a:pPr>
            <a:r>
              <a:rPr lang="en-US" sz="2400" dirty="0" smtClean="0"/>
              <a:t>		babbling -[</a:t>
            </a:r>
            <a:r>
              <a:rPr lang="en-US" sz="2400" b="1" dirty="0" smtClean="0"/>
              <a:t>out smoke detected commission]-&gt; babbling;</a:t>
            </a:r>
          </a:p>
          <a:p>
            <a:pPr>
              <a:buNone/>
            </a:pPr>
            <a:r>
              <a:rPr lang="en-US" sz="2400" b="1" dirty="0" smtClean="0"/>
              <a:t>end </a:t>
            </a:r>
            <a:r>
              <a:rPr lang="en-US" sz="2400" b="1" dirty="0" err="1" smtClean="0"/>
              <a:t>SensorErrorModel.Standard</a:t>
            </a:r>
            <a:r>
              <a:rPr lang="en-US" sz="2400" b="1" dirty="0" smtClean="0"/>
              <a:t>;</a:t>
            </a:r>
          </a:p>
          <a:p>
            <a:pPr>
              <a:buNone/>
            </a:pPr>
            <a:r>
              <a:rPr lang="en-US" sz="2400" i="1" dirty="0" smtClean="0"/>
              <a:t>. . .</a:t>
            </a:r>
          </a:p>
          <a:p>
            <a:pPr>
              <a:buNone/>
            </a:pPr>
            <a:r>
              <a:rPr lang="en-US" sz="2400" dirty="0" smtClean="0"/>
              <a:t>**</a:t>
            </a:r>
            <a:r>
              <a:rPr lang="en-US" sz="2400" i="1" dirty="0" smtClean="0"/>
              <a:t>};</a:t>
            </a:r>
          </a:p>
          <a:p>
            <a:pPr>
              <a:buNone/>
            </a:pPr>
            <a:r>
              <a:rPr lang="en-US" sz="2400" b="1" dirty="0" smtClean="0"/>
              <a:t>end </a:t>
            </a:r>
            <a:r>
              <a:rPr lang="en-US" sz="2400" b="1" dirty="0" err="1" smtClean="0"/>
              <a:t>FireAlarmErrorLib</a:t>
            </a:r>
            <a:r>
              <a:rPr lang="en-US" sz="2400" b="1" dirty="0" smtClean="0"/>
              <a:t>;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Extended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http://comjnl.oxfordjournals.org/content/early/2010/03/17/comjnl.bxq024.full.pdf+html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Extended example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1600200"/>
            <a:ext cx="5502410" cy="247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Extended example - 3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09813" y="1600200"/>
            <a:ext cx="4524375" cy="478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Extended example - 4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09813" y="1600200"/>
            <a:ext cx="4524375" cy="513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10331</TotalTime>
  <Words>200</Words>
  <Application>Microsoft Office PowerPoint</Application>
  <PresentationFormat>On-screen Show (4:3)</PresentationFormat>
  <Paragraphs>68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syse802Template</vt:lpstr>
      <vt:lpstr>PowerPoint Presentation</vt:lpstr>
      <vt:lpstr>AADL Error Annex</vt:lpstr>
      <vt:lpstr>Error model syntax</vt:lpstr>
      <vt:lpstr>Error model</vt:lpstr>
      <vt:lpstr>Error model - 2</vt:lpstr>
      <vt:lpstr>Extended example</vt:lpstr>
      <vt:lpstr>Extended example - 2</vt:lpstr>
      <vt:lpstr>Extended example - 3</vt:lpstr>
      <vt:lpstr>Extended example - 4</vt:lpstr>
    </vt:vector>
  </TitlesOfParts>
  <Company>Clemson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SYSE 802</dc:title>
  <dc:creator>McGregor</dc:creator>
  <cp:lastModifiedBy>Windows User</cp:lastModifiedBy>
  <cp:revision>44</cp:revision>
  <dcterms:created xsi:type="dcterms:W3CDTF">2010-10-17T00:36:11Z</dcterms:created>
  <dcterms:modified xsi:type="dcterms:W3CDTF">2014-09-20T09:57:36Z</dcterms:modified>
</cp:coreProperties>
</file>