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75081A-B0CB-4CE0-B588-08111779FA3E}" type="datetimeFigureOut">
              <a:rPr lang="en-US" smtClean="0"/>
              <a:t>8/31/2010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01662-DE80-4299-A1A6-CDC124BBDE1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Example diagrams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0387" y="1600200"/>
            <a:ext cx="518322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6450" y="1920081"/>
            <a:ext cx="49911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676400"/>
            <a:ext cx="8229600" cy="44393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</Words>
  <Application>Microsoft Office PowerPoint</Application>
  <PresentationFormat>On-screen Show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Example diagrams</vt:lpstr>
      <vt:lpstr>Slide 2</vt:lpstr>
      <vt:lpstr>Slide 3</vt:lpstr>
      <vt:lpstr>Slide 4</vt:lpstr>
    </vt:vector>
  </TitlesOfParts>
  <Company>Clemson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Example diagrams</dc:title>
  <dc:creator>McGregor</dc:creator>
  <cp:lastModifiedBy>McGregor</cp:lastModifiedBy>
  <cp:revision>1</cp:revision>
  <dcterms:created xsi:type="dcterms:W3CDTF">2010-08-31T13:48:14Z</dcterms:created>
  <dcterms:modified xsi:type="dcterms:W3CDTF">2010-08-31T13:50:23Z</dcterms:modified>
</cp:coreProperties>
</file>