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60" r:id="rId2"/>
    <p:sldId id="261" r:id="rId3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03F"/>
    <a:srgbClr val="13212A"/>
    <a:srgbClr val="8C8F8E"/>
    <a:srgbClr val="3E461D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50" d="100"/>
          <a:sy n="50" d="100"/>
        </p:scale>
        <p:origin x="-106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F9AA50D-5F1F-4C1E-BC3D-C715359F8293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6F16B37-BB50-4860-B621-92F5BDBC64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4480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FA5608-FB1D-4DF2-A89C-2004C948F9D8}" type="slidenum">
              <a:rPr lang="en-US">
                <a:latin typeface="Arial" pitchFamily="34" charset="0"/>
                <a:ea typeface="ヒラギノ角ゴ Pro W3" charset="-128"/>
              </a:rPr>
              <a:pPr/>
              <a:t>1</a:t>
            </a:fld>
            <a:endParaRPr lang="en-US"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  <a:ea typeface="ヒラギノ角ゴ Pro W3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1E2472-1472-48D1-A3AC-F855E60A6EA0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F6458-F23B-405C-8F21-21F697F72E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93C717-D7BA-4950-BE82-C9B6FA413421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B1FAC-BFD0-4AF8-996E-9AE8DCF34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6E6FEF-464C-4304-A61D-DA55B042AC71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45862-C674-48FB-954D-1B70B92CB9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95D324-5911-42F7-BAA7-B0399E5DAF57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3080A-960D-4451-9B3F-76CB7E6F1B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4C9025-CCDE-41AC-8469-06231BE7E37A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CF67D-FF79-4C17-9170-99C0DB2C0D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4FFCD2-4FD0-4489-A389-61AA38946966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0720A-12D6-49B6-8C4C-A0F74D688C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1F02-0DC8-4E0B-89E4-5BDF7FFAAAFF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94244-F706-4A01-B34D-B1BD1FC2FD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34111-2818-4C2B-9A16-901FF17E1FDE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A3017-8251-4C4C-B4F7-477F627955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6886E8-7E23-49BD-A7D5-B0CB10C8E9E8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1E566-C267-499F-BE0F-07A657FD01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9FD3F7-5C67-437D-8B32-6AD57C640788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A243D-5B78-4D26-9164-F29874F113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76DFAB-8E9E-4530-8913-0944DC4115F2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23948-1902-4099-8A87-590E1C405B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5EA005D-2E76-47E9-B8EE-FDEE6CD95D58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0B64028-1176-41D3-9614-D4E1940601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65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65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524000" y="4770438"/>
            <a:ext cx="67818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381000" y="228600"/>
            <a:ext cx="8305800" cy="60198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381000" y="152400"/>
            <a:ext cx="8305800" cy="762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381000" y="1219200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381000" y="1273175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799" name="Picture 10" descr="academicSymbolWdm_copu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42913"/>
            <a:ext cx="2570163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05800" cy="1470025"/>
          </a:xfrm>
        </p:spPr>
        <p:txBody>
          <a:bodyPr/>
          <a:lstStyle/>
          <a:p>
            <a:r>
              <a:rPr lang="en-US" smtClean="0"/>
              <a:t>CPSC 372</a:t>
            </a:r>
            <a:endParaRPr lang="en-US" dirty="0" smtClean="0"/>
          </a:p>
        </p:txBody>
      </p:sp>
      <p:sp>
        <p:nvSpPr>
          <p:cNvPr id="33801" name="Subtitle 2"/>
          <p:cNvSpPr>
            <a:spLocks noGrp="1"/>
          </p:cNvSpPr>
          <p:nvPr>
            <p:ph type="subTitle" idx="1"/>
          </p:nvPr>
        </p:nvSpPr>
        <p:spPr>
          <a:xfrm>
            <a:off x="1120775" y="3657600"/>
            <a:ext cx="6840538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John D. McGregor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Module 5 Session 3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Assignment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Here is what you are going 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Think of a set of products similar to the app that you are creating that could be built using some of the same parts</a:t>
            </a:r>
          </a:p>
          <a:p>
            <a:r>
              <a:rPr lang="en-US" dirty="0" smtClean="0"/>
              <a:t>Identify variation points.  What are the variations?</a:t>
            </a:r>
          </a:p>
          <a:p>
            <a:r>
              <a:rPr lang="en-US" dirty="0" smtClean="0"/>
              <a:t>Use a feature diagram to represent this.</a:t>
            </a:r>
          </a:p>
          <a:p>
            <a:pPr marL="0" indent="0">
              <a:buNone/>
            </a:pPr>
            <a:r>
              <a:rPr lang="en-US" sz="2400" dirty="0" smtClean="0"/>
              <a:t>wwwiti.cs.uni-magdeburg.de/</a:t>
            </a:r>
            <a:r>
              <a:rPr lang="en-US" sz="2400" dirty="0" err="1" smtClean="0"/>
              <a:t>iti_db</a:t>
            </a:r>
            <a:r>
              <a:rPr lang="en-US" sz="2400" dirty="0" smtClean="0"/>
              <a:t>/research/</a:t>
            </a:r>
            <a:r>
              <a:rPr lang="en-US" sz="2400" dirty="0" err="1" smtClean="0"/>
              <a:t>featureide</a:t>
            </a:r>
            <a:r>
              <a:rPr lang="en-US" sz="2400" dirty="0" smtClean="0"/>
              <a:t>/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smtClean="0"/>
              <a:t>Due Oct 2</a:t>
            </a:r>
            <a:r>
              <a:rPr lang="en-US" sz="2400" baseline="30000" smtClean="0"/>
              <a:t>nd</a:t>
            </a:r>
            <a:r>
              <a:rPr lang="en-US" sz="2400" smtClean="0"/>
              <a:t> at 11:59PM</a:t>
            </a:r>
            <a:endParaRPr lang="en-US" sz="2400" smtClean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40873066"/>
      </p:ext>
    </p:extLst>
  </p:cSld>
  <p:clrMapOvr>
    <a:masterClrMapping/>
  </p:clrMapOvr>
</p:sld>
</file>

<file path=ppt/theme/theme1.xml><?xml version="1.0" encoding="utf-8"?>
<a:theme xmlns:a="http://schemas.openxmlformats.org/drawingml/2006/main" name="syse802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syse802Template</Template>
  <TotalTime>3987</TotalTime>
  <Words>68</Words>
  <Application>Microsoft Office PowerPoint</Application>
  <PresentationFormat>On-screen Show (4:3)</PresentationFormat>
  <Paragraphs>15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syse802Template</vt:lpstr>
      <vt:lpstr>CPSC 372</vt:lpstr>
      <vt:lpstr>Here is what you are going to do</vt:lpstr>
    </vt:vector>
  </TitlesOfParts>
  <Company>Clemson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SYSE 802</dc:title>
  <dc:creator>McGregor</dc:creator>
  <cp:lastModifiedBy>Windows User</cp:lastModifiedBy>
  <cp:revision>10</cp:revision>
  <dcterms:created xsi:type="dcterms:W3CDTF">2010-10-04T02:47:42Z</dcterms:created>
  <dcterms:modified xsi:type="dcterms:W3CDTF">2013-09-26T18:54:42Z</dcterms:modified>
</cp:coreProperties>
</file>