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60" r:id="rId2"/>
    <p:sldId id="261" r:id="rId3"/>
    <p:sldId id="266" r:id="rId4"/>
    <p:sldId id="264" r:id="rId5"/>
    <p:sldId id="265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1" d="100"/>
          <a:sy n="81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6B37-BB50-4860-B621-92F5BDBC64F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6B37-BB50-4860-B621-92F5BDBC64F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 dirty="0">
              <a:latin typeface="Verdana" pitchFamily="34" charset="0"/>
            </a:endParaRPr>
          </a:p>
          <a:p>
            <a:pPr eaLnBrk="0" hangingPunct="0"/>
            <a:endParaRPr lang="en-US" dirty="0">
              <a:latin typeface="Verdana" pitchFamily="34" charset="0"/>
            </a:endParaRPr>
          </a:p>
          <a:p>
            <a:pPr eaLnBrk="0" hangingPunct="0"/>
            <a:endParaRPr lang="en-US" dirty="0">
              <a:latin typeface="Verdana" pitchFamily="34" charset="0"/>
            </a:endParaRPr>
          </a:p>
          <a:p>
            <a:pPr eaLnBrk="0" hangingPunct="0"/>
            <a:endParaRPr lang="en-US" dirty="0">
              <a:latin typeface="Verdana" pitchFamily="34" charset="0"/>
            </a:endParaRPr>
          </a:p>
          <a:p>
            <a:pPr eaLnBrk="0" hangingPunct="0"/>
            <a:endParaRPr lang="en-US" dirty="0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dirty="0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dirty="0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err="1" smtClean="0"/>
              <a:t>CpSc</a:t>
            </a:r>
            <a:r>
              <a:rPr lang="en-US" dirty="0" smtClean="0"/>
              <a:t> 372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5 Session 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Object Constraint Language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constraint is a </a:t>
            </a:r>
            <a:r>
              <a:rPr lang="en-US" dirty="0" err="1" smtClean="0"/>
              <a:t>boolean</a:t>
            </a:r>
            <a:r>
              <a:rPr lang="en-US" dirty="0" smtClean="0"/>
              <a:t> expression that is evaluated at appropriate time</a:t>
            </a:r>
          </a:p>
          <a:p>
            <a:r>
              <a:rPr lang="en-US" dirty="0" smtClean="0"/>
              <a:t>Object constraint language (OCL) – OMG standard that is used to define the semantics of an object  </a:t>
            </a:r>
          </a:p>
          <a:p>
            <a:r>
              <a:rPr lang="en-US" dirty="0" smtClean="0"/>
              <a:t>OCL provides semantics for UML diagrams and uses information from the model in the constraint statement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Constraint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Pre-defined types</a:t>
            </a:r>
          </a:p>
          <a:p>
            <a:pPr lvl="1"/>
            <a:r>
              <a:rPr lang="en-US" dirty="0" smtClean="0"/>
              <a:t>Based on standards</a:t>
            </a:r>
          </a:p>
          <a:p>
            <a:r>
              <a:rPr lang="en-US" dirty="0" smtClean="0"/>
              <a:t>User-defined types</a:t>
            </a:r>
          </a:p>
          <a:p>
            <a:pPr lvl="1"/>
            <a:r>
              <a:rPr lang="en-US" dirty="0" smtClean="0"/>
              <a:t>Based on the UML model</a:t>
            </a:r>
          </a:p>
          <a:p>
            <a:r>
              <a:rPr lang="en-US" dirty="0" smtClean="0"/>
              <a:t>See: </a:t>
            </a:r>
            <a:r>
              <a:rPr lang="en-US" i="1" dirty="0" smtClean="0"/>
              <a:t>www.cs.ucsb.edu/~bultan/courses/272-F08/lectures/</a:t>
            </a:r>
            <a:r>
              <a:rPr lang="en-US" b="1" i="1" dirty="0" smtClean="0"/>
              <a:t>OCL</a:t>
            </a:r>
            <a:r>
              <a:rPr lang="en-US" i="1" dirty="0" smtClean="0"/>
              <a:t>.ppt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specifications include:</a:t>
            </a:r>
          </a:p>
          <a:p>
            <a:pPr lvl="1"/>
            <a:r>
              <a:rPr lang="en-US" dirty="0" smtClean="0"/>
              <a:t>Pre and post conditions for each method in each class</a:t>
            </a:r>
          </a:p>
          <a:p>
            <a:pPr>
              <a:buNone/>
            </a:pPr>
            <a:r>
              <a:rPr lang="en-US" dirty="0" smtClean="0"/>
              <a:t>Context </a:t>
            </a:r>
            <a:r>
              <a:rPr lang="en-US" dirty="0" err="1" smtClean="0"/>
              <a:t>IntersectionConfiguration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Inv: </a:t>
            </a:r>
            <a:r>
              <a:rPr lang="en-US" dirty="0" err="1" smtClean="0"/>
              <a:t>getLongInterval</a:t>
            </a:r>
            <a:r>
              <a:rPr lang="en-US" dirty="0" smtClean="0"/>
              <a:t>() &gt;=0</a:t>
            </a:r>
          </a:p>
          <a:p>
            <a:pPr>
              <a:buNone/>
            </a:pPr>
            <a:r>
              <a:rPr lang="en-US" dirty="0" smtClean="0"/>
              <a:t>Context </a:t>
            </a:r>
            <a:r>
              <a:rPr lang="en-US" dirty="0" err="1" smtClean="0"/>
              <a:t>IntersectionConfiguration:getLongInterval</a:t>
            </a:r>
            <a:r>
              <a:rPr lang="en-US" dirty="0" smtClean="0"/>
              <a:t>()</a:t>
            </a:r>
          </a:p>
          <a:p>
            <a:pPr>
              <a:buNone/>
            </a:pPr>
            <a:r>
              <a:rPr lang="en-US" dirty="0" smtClean="0"/>
              <a:t>			post: result &gt;=0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Context </a:t>
            </a:r>
            <a:r>
              <a:rPr lang="en-US" dirty="0" err="1" smtClean="0"/>
              <a:t>checkForAdvance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Pre: </a:t>
            </a:r>
            <a:r>
              <a:rPr lang="en-US" dirty="0" err="1" smtClean="0"/>
              <a:t>currentState</a:t>
            </a:r>
            <a:r>
              <a:rPr lang="en-US" dirty="0" smtClean="0"/>
              <a:t> &lt;&gt; #NULL</a:t>
            </a:r>
          </a:p>
          <a:p>
            <a:pPr lvl="1">
              <a:buNone/>
            </a:pPr>
            <a:r>
              <a:rPr lang="en-US" dirty="0" smtClean="0"/>
              <a:t>Post: </a:t>
            </a:r>
            <a:r>
              <a:rPr lang="en-US" dirty="0" err="1" smtClean="0"/>
              <a:t>currentState</a:t>
            </a:r>
            <a:r>
              <a:rPr lang="en-US" dirty="0" smtClean="0"/>
              <a:t> = currentState@pre.nextState 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400" dirty="0" smtClean="0"/>
              <a:t>Guard on transition: (</a:t>
            </a:r>
            <a:r>
              <a:rPr lang="en-US" sz="2400" dirty="0" err="1" smtClean="0"/>
              <a:t>longTimer</a:t>
            </a:r>
            <a:r>
              <a:rPr lang="en-US" sz="2400" dirty="0" smtClean="0"/>
              <a:t> &gt; </a:t>
            </a:r>
            <a:r>
              <a:rPr lang="en-US" sz="2400" dirty="0" err="1" smtClean="0"/>
              <a:t>DominantLongTime</a:t>
            </a:r>
            <a:r>
              <a:rPr lang="en-US" sz="2400" dirty="0" smtClean="0"/>
              <a:t>) OR (waiting=true AND </a:t>
            </a:r>
            <a:r>
              <a:rPr lang="en-US" sz="2400" dirty="0" err="1" smtClean="0"/>
              <a:t>shortTimer</a:t>
            </a:r>
            <a:r>
              <a:rPr lang="en-US" sz="2400" dirty="0" smtClean="0"/>
              <a:t> &gt; </a:t>
            </a:r>
            <a:r>
              <a:rPr lang="en-US" sz="2400" dirty="0" err="1" smtClean="0"/>
              <a:t>DominantShortTime</a:t>
            </a:r>
            <a:r>
              <a:rPr lang="en-US" sz="2400" dirty="0" smtClean="0"/>
              <a:t>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Context </a:t>
            </a:r>
            <a:r>
              <a:rPr lang="en-US" dirty="0" err="1" smtClean="0"/>
              <a:t>TrafficSignal</a:t>
            </a:r>
            <a:endParaRPr lang="en-US" dirty="0" smtClean="0"/>
          </a:p>
          <a:p>
            <a:pPr>
              <a:buNone/>
            </a:pPr>
            <a:r>
              <a:rPr lang="en-US" dirty="0" err="1" smtClean="0"/>
              <a:t>SignalEvents</a:t>
            </a:r>
            <a:r>
              <a:rPr lang="en-US" dirty="0" smtClean="0"/>
              <a:t> </a:t>
            </a:r>
            <a:r>
              <a:rPr lang="en-US" dirty="0" err="1" smtClean="0"/>
              <a:t>Enum</a:t>
            </a:r>
            <a:r>
              <a:rPr lang="en-US" dirty="0" smtClean="0"/>
              <a:t>{</a:t>
            </a:r>
            <a:r>
              <a:rPr lang="en-US" dirty="0" err="1" smtClean="0"/>
              <a:t>green,yellow,red,leftArrow,rightArrow</a:t>
            </a:r>
            <a:r>
              <a:rPr lang="en-US" dirty="0" smtClean="0"/>
              <a:t>}</a:t>
            </a:r>
          </a:p>
          <a:p>
            <a:pPr>
              <a:buNone/>
            </a:pPr>
            <a:r>
              <a:rPr lang="en-US" dirty="0" smtClean="0"/>
              <a:t> 		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driven</a:t>
            </a:r>
          </a:p>
          <a:p>
            <a:r>
              <a:rPr lang="en-US" dirty="0" smtClean="0"/>
              <a:t>Request driven</a:t>
            </a:r>
          </a:p>
          <a:p>
            <a:r>
              <a:rPr lang="en-US" dirty="0" smtClean="0"/>
              <a:t>Event driven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6531</TotalTime>
  <Words>154</Words>
  <Application>Microsoft Office PowerPoint</Application>
  <PresentationFormat>On-screen Show (4:3)</PresentationFormat>
  <Paragraphs>40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syse802Template</vt:lpstr>
      <vt:lpstr>CpSc 372</vt:lpstr>
      <vt:lpstr>Constraint</vt:lpstr>
      <vt:lpstr>Constraint Language</vt:lpstr>
      <vt:lpstr>Specification</vt:lpstr>
      <vt:lpstr>Specification</vt:lpstr>
      <vt:lpstr>Simple example</vt:lpstr>
      <vt:lpstr>Slide 7</vt:lpstr>
    </vt:vector>
  </TitlesOfParts>
  <Company>Clemson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372</dc:title>
  <dc:creator>McGregor</dc:creator>
  <cp:lastModifiedBy>McGregor</cp:lastModifiedBy>
  <cp:revision>9</cp:revision>
  <dcterms:created xsi:type="dcterms:W3CDTF">2011-10-30T22:50:52Z</dcterms:created>
  <dcterms:modified xsi:type="dcterms:W3CDTF">2012-10-09T15:22:04Z</dcterms:modified>
</cp:coreProperties>
</file>