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odehaus.org/display/SONAR/Sonar+Eclipse/" TargetMode="External"/><Relationship Id="rId2" Type="http://schemas.openxmlformats.org/officeDocument/2006/relationships/hyperlink" Target="http://www.sonarsourc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372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1 Session 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 Measurement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new project – add the Sonar nature to the project</a:t>
            </a:r>
          </a:p>
          <a:p>
            <a:r>
              <a:rPr lang="en-US" dirty="0" smtClean="0"/>
              <a:t>Login to Sonar and assign yourself as the User of the project</a:t>
            </a:r>
          </a:p>
          <a:p>
            <a:r>
              <a:rPr lang="en-US" dirty="0" smtClean="0"/>
              <a:t>See “sonar bundle” on the resources page for a tutorial on installing sonar in a new project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an Eclipse project with 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 appear in the source editor to indicate Sonar issues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67000" y="2286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2667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200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violation drill down to locate individual statements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in unit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324600" y="2743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Reviews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953000" y="4038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review begins with the assignment to a reviewer and adding a comment 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Hovering over violation brings up resolution choices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248400" y="3276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32766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Pops up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has decided on action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fixes violation and adds comment.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3962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39624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Reviewer fixes the violation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mean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</a:p>
          <a:p>
            <a:endParaRPr lang="en-US" dirty="0" smtClean="0"/>
          </a:p>
          <a:p>
            <a:r>
              <a:rPr lang="en-US" dirty="0" smtClean="0"/>
              <a:t>Productivity</a:t>
            </a:r>
          </a:p>
          <a:p>
            <a:endParaRPr lang="en-US" dirty="0" smtClean="0"/>
          </a:p>
          <a:p>
            <a:r>
              <a:rPr lang="en-US" dirty="0" smtClean="0"/>
              <a:t>Time to market</a:t>
            </a:r>
          </a:p>
          <a:p>
            <a:endParaRPr lang="en-US" dirty="0" smtClean="0"/>
          </a:p>
          <a:p>
            <a:r>
              <a:rPr lang="en-US" dirty="0" smtClean="0"/>
              <a:t>Maintainability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machine shows changes across multiple builds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Sonar perspective to open all the windows needed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95600" y="4419600"/>
            <a:ext cx="14478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9274" y="3657600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same measures as shown</a:t>
            </a:r>
          </a:p>
          <a:p>
            <a:r>
              <a:rPr lang="en-US" dirty="0" smtClean="0"/>
              <a:t>In the web browser are in these</a:t>
            </a:r>
          </a:p>
          <a:p>
            <a:r>
              <a:rPr lang="en-US" dirty="0" smtClean="0"/>
              <a:t>windows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14800" y="4419600"/>
            <a:ext cx="674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Sonar has a number of built-in measures that are applied to every build of the product</a:t>
            </a:r>
          </a:p>
          <a:p>
            <a:r>
              <a:rPr lang="en-US" dirty="0" smtClean="0"/>
              <a:t>There are many plug-ins of additional metrics that can be added to the server.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</a:t>
            </a:r>
            <a:r>
              <a:rPr lang="en-US" dirty="0" err="1" smtClean="0"/>
              <a:t>Brickles</a:t>
            </a:r>
            <a:r>
              <a:rPr lang="en-US" dirty="0" smtClean="0"/>
              <a:t> zip from the </a:t>
            </a:r>
            <a:r>
              <a:rPr lang="en-US" smtClean="0"/>
              <a:t>resources </a:t>
            </a:r>
            <a:r>
              <a:rPr lang="en-US" smtClean="0"/>
              <a:t>page</a:t>
            </a:r>
            <a:endParaRPr lang="en-US" dirty="0" smtClean="0"/>
          </a:p>
          <a:p>
            <a:r>
              <a:rPr lang="en-US" dirty="0" smtClean="0"/>
              <a:t>Create a java project in </a:t>
            </a:r>
            <a:r>
              <a:rPr lang="en-US" dirty="0" err="1" smtClean="0"/>
              <a:t>topcased</a:t>
            </a:r>
            <a:endParaRPr lang="en-US" dirty="0" smtClean="0"/>
          </a:p>
          <a:p>
            <a:r>
              <a:rPr lang="en-US" dirty="0" smtClean="0"/>
              <a:t>Import the </a:t>
            </a:r>
            <a:r>
              <a:rPr lang="en-US" dirty="0" err="1" smtClean="0"/>
              <a:t>Brickles</a:t>
            </a:r>
            <a:r>
              <a:rPr lang="en-US" dirty="0" smtClean="0"/>
              <a:t> code into the project</a:t>
            </a:r>
          </a:p>
          <a:p>
            <a:r>
              <a:rPr lang="en-US" dirty="0" smtClean="0"/>
              <a:t>Use this project with the Sonar discussion</a:t>
            </a:r>
          </a:p>
          <a:p>
            <a:r>
              <a:rPr lang="en-US" dirty="0" smtClean="0"/>
              <a:t>Print a couple of screen shots of Sonar metrics pages.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mean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– number of faults that reach the customer</a:t>
            </a:r>
          </a:p>
          <a:p>
            <a:r>
              <a:rPr lang="en-US" dirty="0" smtClean="0"/>
              <a:t>Productivity – lines of code (KLOC)</a:t>
            </a:r>
          </a:p>
          <a:p>
            <a:r>
              <a:rPr lang="en-US" dirty="0" smtClean="0"/>
              <a:t>Time to market – from first requirements meeting to customer acceptance – calendar days</a:t>
            </a:r>
          </a:p>
          <a:p>
            <a:r>
              <a:rPr lang="en-US" dirty="0" smtClean="0"/>
              <a:t>Maintainability – person days required to make a specified change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mean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what a term means until we can quantify it.</a:t>
            </a:r>
          </a:p>
          <a:p>
            <a:r>
              <a:rPr lang="en-US" dirty="0" smtClean="0"/>
              <a:t>Most of our measurements are relative to our own previous measurements</a:t>
            </a:r>
          </a:p>
          <a:p>
            <a:r>
              <a:rPr lang="en-US" dirty="0" smtClean="0"/>
              <a:t>Don’t argue about definitions such as how to count lines of code</a:t>
            </a:r>
          </a:p>
          <a:p>
            <a:r>
              <a:rPr lang="en-US" dirty="0" smtClean="0"/>
              <a:t>Just use the same definition consistently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sufficient information</a:t>
            </a:r>
          </a:p>
          <a:p>
            <a:r>
              <a:rPr lang="en-US" dirty="0" smtClean="0"/>
              <a:t>Compare against previous measurements</a:t>
            </a:r>
          </a:p>
          <a:p>
            <a:r>
              <a:rPr lang="en-US" dirty="0" smtClean="0"/>
              <a:t>Identify trends in wrong direction – increased number of faults reaching clients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077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3" y="5747266"/>
            <a:ext cx="8229600" cy="563563"/>
          </a:xfrm>
        </p:spPr>
        <p:txBody>
          <a:bodyPr/>
          <a:lstStyle/>
          <a:p>
            <a:r>
              <a:rPr lang="en-US" dirty="0" smtClean="0"/>
              <a:t>The server may be for a project or a company.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066800"/>
            <a:ext cx="143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76700"/>
            <a:ext cx="143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9988" y="5377934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Sonar client runs from command line</a:t>
            </a:r>
            <a:endParaRPr lang="en-US" dirty="0"/>
          </a:p>
        </p:txBody>
      </p:sp>
      <p:grpSp>
        <p:nvGrpSpPr>
          <p:cNvPr id="4" name="Group 17"/>
          <p:cNvGrpSpPr/>
          <p:nvPr/>
        </p:nvGrpSpPr>
        <p:grpSpPr>
          <a:xfrm>
            <a:off x="304800" y="1362075"/>
            <a:ext cx="8382000" cy="2899291"/>
            <a:chOff x="304800" y="1362075"/>
            <a:chExt cx="8382000" cy="289929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008406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04800" y="1362075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has a server</a:t>
              </a:r>
            </a:p>
            <a:p>
              <a:r>
                <a:rPr lang="en-US" dirty="0" smtClean="0"/>
                <a:t>that performs the analyses</a:t>
              </a:r>
              <a:endParaRPr lang="en-U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00" y="2667000"/>
              <a:ext cx="14382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34000" y="2297668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client runs in browser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9321" y="3892034"/>
              <a:ext cx="2967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client runs in Eclipse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2050" idx="3"/>
            </p:cNvCxnSpPr>
            <p:nvPr/>
          </p:nvCxnSpPr>
          <p:spPr>
            <a:xfrm flipV="1">
              <a:off x="2600325" y="2008406"/>
              <a:ext cx="3267075" cy="10715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050" idx="3"/>
            </p:cNvCxnSpPr>
            <p:nvPr/>
          </p:nvCxnSpPr>
          <p:spPr>
            <a:xfrm>
              <a:off x="2600325" y="3079969"/>
              <a:ext cx="3267075" cy="4252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2050" idx="3"/>
          </p:cNvCxnSpPr>
          <p:nvPr/>
        </p:nvCxnSpPr>
        <p:spPr>
          <a:xfrm>
            <a:off x="2600325" y="3079969"/>
            <a:ext cx="2428875" cy="13396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server on your machine</a:t>
            </a:r>
          </a:p>
          <a:p>
            <a:r>
              <a:rPr lang="en-US" dirty="0" smtClean="0"/>
              <a:t>Install the Eclipse plug-in into your </a:t>
            </a:r>
            <a:r>
              <a:rPr lang="en-US" dirty="0" err="1" smtClean="0"/>
              <a:t>Topcased</a:t>
            </a:r>
            <a:r>
              <a:rPr lang="en-US" dirty="0" smtClean="0"/>
              <a:t> setup</a:t>
            </a:r>
          </a:p>
          <a:p>
            <a:r>
              <a:rPr lang="en-US" dirty="0" smtClean="0"/>
              <a:t>When a new Eclipse project is created, associate it with Sonar</a:t>
            </a:r>
          </a:p>
          <a:p>
            <a:r>
              <a:rPr lang="en-US" dirty="0" smtClean="0"/>
              <a:t>Create Users in sonar</a:t>
            </a:r>
          </a:p>
          <a:p>
            <a:r>
              <a:rPr lang="en-US" dirty="0" smtClean="0"/>
              <a:t>Assign Users to projects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sonar from </a:t>
            </a:r>
            <a:r>
              <a:rPr lang="en-US" dirty="0" smtClean="0">
                <a:hlinkClick r:id="rId2"/>
              </a:rPr>
              <a:t>http://www.sonarsource.org/</a:t>
            </a:r>
            <a:endParaRPr lang="en-US" dirty="0" smtClean="0"/>
          </a:p>
          <a:p>
            <a:r>
              <a:rPr lang="en-US" dirty="0" smtClean="0"/>
              <a:t>Download eclipse </a:t>
            </a:r>
            <a:r>
              <a:rPr lang="en-US" dirty="0" err="1" smtClean="0"/>
              <a:t>plugin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http://docs.codehaus.org/display/SONAR/Sonar+Eclipse/</a:t>
            </a:r>
            <a:endParaRPr lang="en-US" dirty="0" smtClean="0"/>
          </a:p>
          <a:p>
            <a:r>
              <a:rPr lang="en-US" dirty="0" smtClean="0"/>
              <a:t>Install according to directions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224</TotalTime>
  <Words>454</Words>
  <Application>Microsoft Office PowerPoint</Application>
  <PresentationFormat>On-screen Show (4:3)</PresentationFormat>
  <Paragraphs>78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syse802Template</vt:lpstr>
      <vt:lpstr>CPSC 372</vt:lpstr>
      <vt:lpstr>What do you mean by…</vt:lpstr>
      <vt:lpstr>What do you mean by…</vt:lpstr>
      <vt:lpstr>What do you mean by…</vt:lpstr>
      <vt:lpstr>Process improvement</vt:lpstr>
      <vt:lpstr>Sonar introduction</vt:lpstr>
      <vt:lpstr>Sonar system architecture</vt:lpstr>
      <vt:lpstr>Installation</vt:lpstr>
      <vt:lpstr>Downloads</vt:lpstr>
      <vt:lpstr>New project</vt:lpstr>
      <vt:lpstr>Associate an Eclipse project with Sonar</vt:lpstr>
      <vt:lpstr>Markers appear in the source editor to indicate Sonar issues</vt:lpstr>
      <vt:lpstr>Use violation drill down to locate individual statements</vt:lpstr>
      <vt:lpstr>Drill down in unit</vt:lpstr>
      <vt:lpstr>Manual Reviews</vt:lpstr>
      <vt:lpstr>A review begins with the assignment to a reviewer and adding a comment </vt:lpstr>
      <vt:lpstr>Hovering over violation brings up resolution choices</vt:lpstr>
      <vt:lpstr>Reviewer has decided on action</vt:lpstr>
      <vt:lpstr>Reviewer fixes violation and adds comment.</vt:lpstr>
      <vt:lpstr>Time machine shows changes across multiple builds</vt:lpstr>
      <vt:lpstr>Use the Sonar perspective to open all the windows needed</vt:lpstr>
      <vt:lpstr>Metrics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372</dc:title>
  <dc:creator>McGregor</dc:creator>
  <cp:lastModifiedBy>McGregor</cp:lastModifiedBy>
  <cp:revision>7</cp:revision>
  <dcterms:created xsi:type="dcterms:W3CDTF">2012-08-25T23:57:19Z</dcterms:created>
  <dcterms:modified xsi:type="dcterms:W3CDTF">2012-08-28T15:23:18Z</dcterms:modified>
</cp:coreProperties>
</file>