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74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0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sdk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Infrastructure and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Software engineering principles apply across the board</a:t>
            </a:r>
          </a:p>
          <a:p>
            <a:pPr>
              <a:buNone/>
            </a:pPr>
            <a:r>
              <a:rPr lang="en-US" dirty="0" smtClean="0"/>
              <a:t>We will use Android Apps as our model problem for the semester.</a:t>
            </a:r>
          </a:p>
          <a:p>
            <a:pPr>
              <a:buNone/>
            </a:pPr>
            <a:r>
              <a:rPr lang="en-US" dirty="0" smtClean="0"/>
              <a:t>To do that we will use the Android SDK – software development kit</a:t>
            </a:r>
          </a:p>
          <a:p>
            <a:r>
              <a:rPr lang="en-US" dirty="0" smtClean="0"/>
              <a:t>	software code</a:t>
            </a:r>
          </a:p>
          <a:p>
            <a:r>
              <a:rPr lang="en-US" dirty="0" smtClean="0"/>
              <a:t>	android device emulators</a:t>
            </a:r>
          </a:p>
          <a:p>
            <a:r>
              <a:rPr lang="en-US" dirty="0" smtClean="0"/>
              <a:t>	architecture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Installing the Android SDK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http://developer.android.com/sdk/index.html</a:t>
            </a:r>
            <a:endParaRPr lang="en-US" dirty="0" smtClean="0"/>
          </a:p>
          <a:p>
            <a:r>
              <a:rPr lang="en-US" dirty="0" smtClean="0"/>
              <a:t>Follow the instructions – you install to your directory</a:t>
            </a:r>
          </a:p>
          <a:p>
            <a:r>
              <a:rPr lang="en-US" dirty="0" smtClean="0"/>
              <a:t>Use a fast connection – it is large</a:t>
            </a:r>
          </a:p>
          <a:p>
            <a:r>
              <a:rPr lang="en-US" dirty="0" smtClean="0"/>
              <a:t>Be certain to load all the packages it prompts for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</a:t>
            </a:r>
            <a:r>
              <a:rPr lang="en-US" dirty="0" smtClean="0"/>
              <a:t>ing </a:t>
            </a:r>
            <a:r>
              <a:rPr lang="en-US" dirty="0" smtClean="0"/>
              <a:t>the Android </a:t>
            </a:r>
            <a:r>
              <a:rPr lang="en-US" dirty="0" smtClean="0"/>
              <a:t>SDK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Open the Calculator project/compile/run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Take a look at other projects</a:t>
            </a:r>
            <a:endParaRPr lang="en-US" dirty="0"/>
          </a:p>
          <a:p>
            <a:r>
              <a:rPr lang="en-US" dirty="0" smtClean="0"/>
              <a:t>https</a:t>
            </a:r>
            <a:r>
              <a:rPr lang="en-US" dirty="0"/>
              <a:t>://github.com/googlesamples/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 look at these problems</a:t>
            </a:r>
          </a:p>
          <a:p>
            <a:endParaRPr lang="en-US" dirty="0" smtClean="0"/>
          </a:p>
          <a:p>
            <a:r>
              <a:rPr lang="en-US" dirty="0"/>
              <a:t>http://vsgc.odu.edu/ACRPDesignCompetition/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11937</TotalTime>
  <Words>114</Words>
  <Application>Microsoft Office PowerPoint</Application>
  <PresentationFormat>On-screen Show (4:3)</PresentationFormat>
  <Paragraphs>31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372</vt:lpstr>
      <vt:lpstr>Android Apps</vt:lpstr>
      <vt:lpstr>Installing the Android SDK</vt:lpstr>
      <vt:lpstr>Using the Android SDK</vt:lpstr>
      <vt:lpstr>Design Problems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33</cp:revision>
  <dcterms:created xsi:type="dcterms:W3CDTF">2011-07-20T15:12:54Z</dcterms:created>
  <dcterms:modified xsi:type="dcterms:W3CDTF">2016-08-18T12:47:56Z</dcterms:modified>
</cp:coreProperties>
</file>