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pcmag.com/installing-the-eclipse-android-plugi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0 Session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Infrastructure and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virtual device manager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114800" y="3276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76800" y="30480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AVD Manager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takes a good bit of time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951229" y="2819400"/>
            <a:ext cx="7251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05400" y="3352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76600" y="403860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286000"/>
            <a:ext cx="1143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 Select handset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 Select Start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0" y="4495800"/>
            <a:ext cx="1219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Select Launch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what it looks like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menu is pressed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TicTacToe</a:t>
            </a:r>
            <a:r>
              <a:rPr lang="en-US" dirty="0" smtClean="0"/>
              <a:t> is executing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</a:t>
            </a:r>
            <a:r>
              <a:rPr lang="en-US" smtClean="0"/>
              <a:t>these problems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http://faadesigncompetition.odu.edu/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Software engineering principles apply across the board</a:t>
            </a:r>
          </a:p>
          <a:p>
            <a:pPr>
              <a:buNone/>
            </a:pPr>
            <a:r>
              <a:rPr lang="en-US" dirty="0" smtClean="0"/>
              <a:t>We will use Android Apps as our model problem for the semester.</a:t>
            </a:r>
          </a:p>
          <a:p>
            <a:pPr>
              <a:buNone/>
            </a:pPr>
            <a:r>
              <a:rPr lang="en-US" dirty="0" smtClean="0"/>
              <a:t>To do that we will use the Android SDK – software development kit</a:t>
            </a:r>
          </a:p>
          <a:p>
            <a:r>
              <a:rPr lang="en-US" dirty="0" smtClean="0"/>
              <a:t>	software code</a:t>
            </a:r>
          </a:p>
          <a:p>
            <a:r>
              <a:rPr lang="en-US" dirty="0" smtClean="0"/>
              <a:t>	android device emulators</a:t>
            </a:r>
          </a:p>
          <a:p>
            <a:r>
              <a:rPr lang="en-US" dirty="0" smtClean="0"/>
              <a:t>	architecture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Android SDK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http://developer.android.com/sdk/index.html</a:t>
            </a:r>
            <a:endParaRPr lang="en-US" dirty="0" smtClean="0"/>
          </a:p>
          <a:p>
            <a:r>
              <a:rPr lang="en-US" dirty="0" smtClean="0"/>
              <a:t>Follow the instructions – you install to your directory</a:t>
            </a:r>
          </a:p>
          <a:p>
            <a:r>
              <a:rPr lang="en-US" dirty="0" smtClean="0"/>
              <a:t>Use a fast connection – it is large</a:t>
            </a:r>
          </a:p>
          <a:p>
            <a:r>
              <a:rPr lang="en-US" dirty="0" smtClean="0"/>
              <a:t>Be certain to load all the packages it prompts for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Android plug-in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http://apcmag.com/installing-the-eclipse-android-plugin.htm</a:t>
            </a:r>
            <a:endParaRPr lang="en-US" dirty="0" smtClean="0"/>
          </a:p>
          <a:p>
            <a:r>
              <a:rPr lang="en-US" dirty="0" smtClean="0"/>
              <a:t>You will use the “Install New Software …” entry on the HELP menu of your </a:t>
            </a:r>
            <a:r>
              <a:rPr lang="en-US" dirty="0" err="1" smtClean="0"/>
              <a:t>Topcased</a:t>
            </a:r>
            <a:r>
              <a:rPr lang="en-US" dirty="0" smtClean="0"/>
              <a:t> installation.  </a:t>
            </a:r>
            <a:r>
              <a:rPr lang="en-US" dirty="0" err="1" smtClean="0"/>
              <a:t>Topcased</a:t>
            </a:r>
            <a:r>
              <a:rPr lang="en-US" dirty="0" smtClean="0"/>
              <a:t> is an extension of Eclipse so they are compatible.</a:t>
            </a:r>
          </a:p>
          <a:p>
            <a:r>
              <a:rPr lang="en-US" dirty="0" smtClean="0"/>
              <a:t>Installing the plug-in adds a set of actions to the “New” menu.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New -&gt; Android -&gt; Android Sample Project</a:t>
            </a:r>
          </a:p>
          <a:p>
            <a:r>
              <a:rPr lang="en-US" dirty="0" smtClean="0"/>
              <a:t>This will </a:t>
            </a:r>
          </a:p>
          <a:p>
            <a:pPr>
              <a:buNone/>
            </a:pPr>
            <a:r>
              <a:rPr lang="en-US" dirty="0" smtClean="0"/>
              <a:t>create a new</a:t>
            </a:r>
          </a:p>
          <a:p>
            <a:pPr>
              <a:buNone/>
            </a:pPr>
            <a:r>
              <a:rPr lang="en-US" dirty="0" smtClean="0"/>
              <a:t>project that</a:t>
            </a:r>
          </a:p>
          <a:p>
            <a:pPr>
              <a:buNone/>
            </a:pPr>
            <a:r>
              <a:rPr lang="en-US" dirty="0" smtClean="0"/>
              <a:t>can be </a:t>
            </a:r>
          </a:p>
          <a:p>
            <a:pPr>
              <a:buNone/>
            </a:pPr>
            <a:r>
              <a:rPr lang="en-US" dirty="0" smtClean="0"/>
              <a:t>compiled.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240" y="2819400"/>
            <a:ext cx="64617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projects are created: </a:t>
            </a:r>
            <a:r>
              <a:rPr lang="en-US" dirty="0" err="1" smtClean="0"/>
              <a:t>TicTacToeLib</a:t>
            </a:r>
            <a:r>
              <a:rPr lang="en-US" dirty="0" smtClean="0"/>
              <a:t> and </a:t>
            </a:r>
            <a:r>
              <a:rPr lang="en-US" dirty="0" err="1" smtClean="0"/>
              <a:t>TicTacToeMain</a:t>
            </a:r>
            <a:endParaRPr lang="en-US" dirty="0" smtClean="0"/>
          </a:p>
          <a:p>
            <a:r>
              <a:rPr lang="en-US" dirty="0" smtClean="0"/>
              <a:t>Use Project ..Build All to build both projects</a:t>
            </a:r>
          </a:p>
          <a:p>
            <a:r>
              <a:rPr lang="en-US" dirty="0" smtClean="0"/>
              <a:t>If they do not build correctly you are missing libraries</a:t>
            </a:r>
          </a:p>
          <a:p>
            <a:r>
              <a:rPr lang="en-US" dirty="0" smtClean="0"/>
              <a:t>Then to run go to the Run menu and to </a:t>
            </a:r>
            <a:r>
              <a:rPr lang="en-US" dirty="0" smtClean="0"/>
              <a:t>Run </a:t>
            </a:r>
            <a:r>
              <a:rPr lang="en-US" dirty="0" smtClean="0"/>
              <a:t>Configurations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Run Configuration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352800" y="30480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91000" y="3962400"/>
            <a:ext cx="2819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(1)Select Android Application and then (2) click on the create new configuration icon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7000" y="2362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863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057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running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Target tab and select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11253</TotalTime>
  <Words>290</Words>
  <Application>Microsoft Office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syse802Template</vt:lpstr>
      <vt:lpstr>CPSC 372</vt:lpstr>
      <vt:lpstr>Android Apps</vt:lpstr>
      <vt:lpstr>Installing the Android SDK</vt:lpstr>
      <vt:lpstr>Installing the Android plug-in</vt:lpstr>
      <vt:lpstr>Check it out</vt:lpstr>
      <vt:lpstr>Tic Tac Toe</vt:lpstr>
      <vt:lpstr>New Run Configuration</vt:lpstr>
      <vt:lpstr>Tic Tac Toe running</vt:lpstr>
      <vt:lpstr>Turn to Target tab and select</vt:lpstr>
      <vt:lpstr>Start the virtual device manager</vt:lpstr>
      <vt:lpstr>Launching takes a good bit of time</vt:lpstr>
      <vt:lpstr>Here is what it looks like</vt:lpstr>
      <vt:lpstr>After menu is pressed</vt:lpstr>
      <vt:lpstr>TicTacToe is executing</vt:lpstr>
      <vt:lpstr>Design Problems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29</cp:revision>
  <dcterms:created xsi:type="dcterms:W3CDTF">2011-07-20T15:12:54Z</dcterms:created>
  <dcterms:modified xsi:type="dcterms:W3CDTF">2012-08-25T19:41:47Z</dcterms:modified>
</cp:coreProperties>
</file>