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67" r:id="rId3"/>
    <p:sldId id="264" r:id="rId4"/>
    <p:sldId id="265" r:id="rId5"/>
    <p:sldId id="266" r:id="rId6"/>
    <p:sldId id="268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st-andrews.ac.uk/~ifs/Teaching/Sys%20Eng%20for%20LSCITS/L8-ULS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372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914400" y="3657600"/>
            <a:ext cx="7391399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M11S1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 err="1" smtClean="0">
                <a:solidFill>
                  <a:schemeClr val="tx1"/>
                </a:solidFill>
              </a:rPr>
              <a:t>Mashup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57200" y="3733800"/>
            <a:ext cx="82296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676400" y="1676400"/>
            <a:ext cx="4800600" cy="4648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3853934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 user</a:t>
            </a:r>
          </a:p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856403" y="3821668"/>
            <a:ext cx="12875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Time </a:t>
            </a:r>
          </a:p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09800" y="3821668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</a:t>
            </a:r>
          </a:p>
          <a:p>
            <a:r>
              <a:rPr lang="en-US" dirty="0" smtClean="0"/>
              <a:t>processing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3889" y="3048000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56403" y="30480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concrete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057400" y="6139934"/>
            <a:ext cx="2287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Individual data items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632991" y="1491734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Big data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495800" y="3853934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Gaming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4345206" y="1491734"/>
            <a:ext cx="0" cy="42994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91200" y="2286000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HADOOP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95800" y="5606534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Individual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495800" y="1491734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Society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SEI presentation on </a:t>
            </a:r>
            <a:r>
              <a:rPr lang="en-US" smtClean="0"/>
              <a:t>AADL Error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https://wiki.sei.cmu.edu/aadl/images/1/13/ErrorModelOverview-Sept222011-phf.pdf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Meta/End-users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http://research.microsoft.com/~simonpj/papers/excel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http://storageconference.org/2008/presentations/1.Monday-Tutorials/4.3.Lopez.pdf </a:t>
            </a:r>
            <a:endParaRPr lang="en-US" dirty="0" smtClean="0"/>
          </a:p>
          <a:p>
            <a:r>
              <a:rPr lang="en-US" dirty="0" smtClean="0"/>
              <a:t>http</a:t>
            </a:r>
            <a:r>
              <a:rPr lang="en-US" dirty="0" smtClean="0"/>
              <a:t>://isabel-drost.de/hadoop/slides/fosdem2010.pdf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Ultra-large scale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http://</a:t>
            </a:r>
            <a:r>
              <a:rPr lang="en-US" smtClean="0">
                <a:hlinkClick r:id="rId2"/>
              </a:rPr>
              <a:t>www.sei.cmu.edu/library/assets/oopsla06.pdf </a:t>
            </a:r>
            <a:endParaRPr lang="en-US" smtClean="0">
              <a:hlinkClick r:id="rId2"/>
            </a:endParaRPr>
          </a:p>
          <a:p>
            <a:r>
              <a:rPr lang="en-US" smtClean="0">
                <a:hlinkClick r:id="rId2"/>
              </a:rPr>
              <a:t>http</a:t>
            </a:r>
            <a:r>
              <a:rPr lang="en-US" smtClean="0">
                <a:hlinkClick r:id="rId2"/>
              </a:rPr>
              <a:t>://www.cs.st-andrews.ac.uk</a:t>
            </a:r>
            <a:r>
              <a:rPr lang="en-US" smtClean="0">
                <a:hlinkClick r:id="rId2"/>
              </a:rPr>
              <a:t>/~</a:t>
            </a:r>
            <a:r>
              <a:rPr lang="en-US" smtClean="0">
                <a:hlinkClick r:id="rId2"/>
              </a:rPr>
              <a:t>ifs/Teaching/Sys%20Eng%20for%20LSCITS/L8-ULSS.pdf</a:t>
            </a:r>
            <a:endParaRPr lang="en-US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880</TotalTime>
  <Words>63</Words>
  <Application>Microsoft Office PowerPoint</Application>
  <PresentationFormat>On-screen Show (4:3)</PresentationFormat>
  <Paragraphs>32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syse802Template</vt:lpstr>
      <vt:lpstr>CPSC 372</vt:lpstr>
      <vt:lpstr>Slide 2</vt:lpstr>
      <vt:lpstr>SEI presentation on AADL Error Models</vt:lpstr>
      <vt:lpstr>Meta/End-users</vt:lpstr>
      <vt:lpstr>Big Data</vt:lpstr>
      <vt:lpstr>Ultra-large scale systems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18</cp:revision>
  <dcterms:created xsi:type="dcterms:W3CDTF">2012-11-20T02:07:40Z</dcterms:created>
  <dcterms:modified xsi:type="dcterms:W3CDTF">2012-11-29T13:03:09Z</dcterms:modified>
</cp:coreProperties>
</file>