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264" r:id="rId3"/>
    <p:sldId id="261" r:id="rId4"/>
    <p:sldId id="262" r:id="rId5"/>
    <p:sldId id="268" r:id="rId6"/>
    <p:sldId id="263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lemson.edu/group/resolve/teaching/surveys/survey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M12S1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WrapUp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 this site and answer the questions</a:t>
            </a:r>
            <a:r>
              <a:rPr lang="en-US" dirty="0" smtClean="0"/>
              <a:t>. 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 smtClean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www.cs.clemson.edu/group/resolve/teaching/surveys/surveys.html</a:t>
            </a:r>
            <a:endParaRPr lang="en-US" u="sng" dirty="0" smtClean="0"/>
          </a:p>
          <a:p>
            <a:endParaRPr lang="en-US" u="sng" dirty="0" smtClean="0"/>
          </a:p>
          <a:p>
            <a:r>
              <a:rPr lang="en-US" u="sng" dirty="0" smtClean="0">
                <a:hlinkClick r:id="rId2"/>
              </a:rPr>
              <a:t>You can not take the final exam if this has not been completed by Monday morning 8am</a:t>
            </a:r>
            <a:r>
              <a:rPr lang="en-US" u="sng" dirty="0" smtClean="0">
                <a:hlinkClick r:id="rId2"/>
              </a:rPr>
              <a:t>.</a:t>
            </a:r>
          </a:p>
          <a:p>
            <a:endParaRPr lang="en-US" u="sng" dirty="0" smtClean="0">
              <a:hlinkClick r:id="rId2"/>
            </a:endParaRPr>
          </a:p>
          <a:p>
            <a:r>
              <a:rPr lang="en-US" u="sng" dirty="0" smtClean="0">
                <a:hlinkClick r:id="rId2"/>
              </a:rPr>
              <a:t>You will have 75 minutes for the exam; not the full exam session</a:t>
            </a:r>
            <a:endParaRPr lang="en-US" u="sng" dirty="0" smtClean="0">
              <a:hlinkClick r:id="rId2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elements of software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</a:p>
          <a:p>
            <a:r>
              <a:rPr lang="en-US" dirty="0" smtClean="0"/>
              <a:t>Product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does what and when do they do it?</a:t>
            </a:r>
          </a:p>
          <a:p>
            <a:r>
              <a:rPr lang="en-US" dirty="0" smtClean="0"/>
              <a:t>Iterative, incremental</a:t>
            </a:r>
          </a:p>
          <a:p>
            <a:r>
              <a:rPr lang="en-US" dirty="0" smtClean="0"/>
              <a:t>Agile</a:t>
            </a:r>
          </a:p>
          <a:p>
            <a:r>
              <a:rPr lang="en-US" dirty="0" smtClean="0"/>
              <a:t>Tools</a:t>
            </a:r>
          </a:p>
          <a:p>
            <a:pPr lvl="1"/>
            <a:r>
              <a:rPr lang="en-US" sz="2400" dirty="0" smtClean="0"/>
              <a:t>EPF</a:t>
            </a:r>
          </a:p>
          <a:p>
            <a:r>
              <a:rPr lang="en-US" dirty="0" smtClean="0"/>
              <a:t>Fundamental steps</a:t>
            </a:r>
          </a:p>
          <a:p>
            <a:pPr lvl="1"/>
            <a:r>
              <a:rPr lang="en-US" sz="2400" dirty="0" smtClean="0"/>
              <a:t>Requirements – Understand the problem</a:t>
            </a:r>
            <a:endParaRPr lang="en-US" sz="2400" dirty="0" smtClean="0"/>
          </a:p>
          <a:p>
            <a:pPr lvl="1"/>
            <a:r>
              <a:rPr lang="en-US" sz="2400" dirty="0" smtClean="0"/>
              <a:t>Design – Design a solution to the problem</a:t>
            </a:r>
            <a:endParaRPr lang="en-US" sz="2400" dirty="0" smtClean="0"/>
          </a:p>
          <a:p>
            <a:pPr lvl="1"/>
            <a:r>
              <a:rPr lang="en-US" sz="2400" dirty="0" smtClean="0"/>
              <a:t>Construct – construct that solution</a:t>
            </a:r>
            <a:endParaRPr lang="en-US" sz="2400" dirty="0" smtClean="0"/>
          </a:p>
          <a:p>
            <a:pPr lvl="1"/>
            <a:r>
              <a:rPr lang="en-US" sz="2400" dirty="0" smtClean="0"/>
              <a:t>Test – test to ensure it is </a:t>
            </a:r>
            <a:r>
              <a:rPr lang="en-US" sz="2400" smtClean="0"/>
              <a:t>a solution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Cycle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76400"/>
            <a:ext cx="5029199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output of the process is something of value to someone</a:t>
            </a:r>
          </a:p>
          <a:p>
            <a:r>
              <a:rPr lang="en-US" sz="2400" dirty="0" smtClean="0"/>
              <a:t>Stakeholders – different views on value</a:t>
            </a:r>
          </a:p>
          <a:p>
            <a:r>
              <a:rPr lang="en-US" sz="2400" dirty="0" smtClean="0"/>
              <a:t>Value is often related to how a product does something as much as what it does</a:t>
            </a:r>
          </a:p>
          <a:p>
            <a:pPr lvl="1"/>
            <a:r>
              <a:rPr lang="en-US" sz="2000" dirty="0" smtClean="0"/>
              <a:t>Reliability</a:t>
            </a:r>
          </a:p>
          <a:p>
            <a:pPr lvl="1"/>
            <a:r>
              <a:rPr lang="en-US" sz="2000" dirty="0" smtClean="0"/>
              <a:t>Availability</a:t>
            </a:r>
          </a:p>
          <a:p>
            <a:pPr lvl="1"/>
            <a:r>
              <a:rPr lang="en-US" sz="2000" dirty="0" smtClean="0"/>
              <a:t>…</a:t>
            </a:r>
          </a:p>
          <a:p>
            <a:r>
              <a:rPr lang="en-US" sz="2400" dirty="0" smtClean="0"/>
              <a:t>The tools of our trade help build products</a:t>
            </a:r>
          </a:p>
          <a:p>
            <a:pPr lvl="1"/>
            <a:r>
              <a:rPr lang="en-US" sz="2000" dirty="0" smtClean="0"/>
              <a:t>Modeling/Design tools</a:t>
            </a:r>
          </a:p>
          <a:p>
            <a:pPr lvl="1"/>
            <a:r>
              <a:rPr lang="en-US" sz="2000" dirty="0" smtClean="0"/>
              <a:t>Language tools</a:t>
            </a:r>
          </a:p>
          <a:p>
            <a:pPr lvl="1"/>
            <a:r>
              <a:rPr lang="en-US" sz="2000" dirty="0" smtClean="0"/>
              <a:t>Test tools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</a:t>
            </a:r>
            <a:r>
              <a:rPr lang="en-US" dirty="0" smtClean="0"/>
              <a:t>design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 coupling</a:t>
            </a:r>
          </a:p>
          <a:p>
            <a:r>
              <a:rPr lang="en-US" dirty="0" smtClean="0"/>
              <a:t>High cohesion</a:t>
            </a:r>
          </a:p>
          <a:p>
            <a:r>
              <a:rPr lang="en-US" dirty="0" smtClean="0"/>
              <a:t>Hierarchy</a:t>
            </a:r>
          </a:p>
          <a:p>
            <a:r>
              <a:rPr lang="en-US" dirty="0" smtClean="0"/>
              <a:t>Symmetry</a:t>
            </a:r>
          </a:p>
          <a:p>
            <a:r>
              <a:rPr lang="en-US" dirty="0" smtClean="0"/>
              <a:t>Designed to </a:t>
            </a:r>
            <a:r>
              <a:rPr lang="en-US" dirty="0" smtClean="0"/>
              <a:t>purpose</a:t>
            </a:r>
          </a:p>
          <a:p>
            <a:r>
              <a:rPr lang="en-US" dirty="0" smtClean="0"/>
              <a:t>Simple</a:t>
            </a:r>
          </a:p>
          <a:p>
            <a:r>
              <a:rPr lang="en-US" dirty="0" smtClean="0"/>
              <a:t>Clear specifications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Clear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Invariants</a:t>
            </a:r>
          </a:p>
          <a:p>
            <a:r>
              <a:rPr lang="en-US" dirty="0" smtClean="0"/>
              <a:t>Pre-conditions</a:t>
            </a:r>
          </a:p>
          <a:p>
            <a:r>
              <a:rPr lang="en-US" dirty="0" smtClean="0"/>
              <a:t>Post-conditions</a:t>
            </a:r>
          </a:p>
          <a:p>
            <a:r>
              <a:rPr lang="en-US" dirty="0" smtClean="0"/>
              <a:t>Where placed</a:t>
            </a:r>
          </a:p>
          <a:p>
            <a:r>
              <a:rPr lang="en-US" dirty="0" smtClean="0"/>
              <a:t>How stated</a:t>
            </a:r>
          </a:p>
          <a:p>
            <a:r>
              <a:rPr lang="en-US" dirty="0" smtClean="0"/>
              <a:t>How tested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</a:t>
            </a:r>
            <a:r>
              <a:rPr lang="en-US" dirty="0" err="1" smtClean="0"/>
              <a:t>models,languages</a:t>
            </a:r>
            <a:r>
              <a:rPr lang="en-US" dirty="0" smtClean="0"/>
              <a:t>, models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14400" y="1752600"/>
            <a:ext cx="2133600" cy="990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Meta-model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3581400"/>
            <a:ext cx="16764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SysML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14400" y="5105400"/>
            <a:ext cx="1676400" cy="990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specific model written in </a:t>
            </a:r>
            <a:r>
              <a:rPr lang="en-US" dirty="0" err="1" smtClean="0"/>
              <a:t>SysML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057400" y="1752600"/>
            <a:ext cx="3048000" cy="990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Meta-model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76600" y="3581400"/>
            <a:ext cx="16764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r>
              <a:rPr lang="en-US" dirty="0" smtClean="0"/>
              <a:t>ML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276600" y="5105400"/>
            <a:ext cx="1676400" cy="990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specific model written in UML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172200" y="1752600"/>
            <a:ext cx="1828800" cy="990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Meta-model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172200" y="3581400"/>
            <a:ext cx="16764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AADL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172200" y="5105400"/>
            <a:ext cx="1676400" cy="990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specific model written in AADL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1672</TotalTime>
  <Words>214</Words>
  <Application>Microsoft Office PowerPoint</Application>
  <PresentationFormat>On-screen Show (4:3)</PresentationFormat>
  <Paragraphs>65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syse802Template</vt:lpstr>
      <vt:lpstr>CPSC 372</vt:lpstr>
      <vt:lpstr>To do </vt:lpstr>
      <vt:lpstr>Two elements of software engineering</vt:lpstr>
      <vt:lpstr>Process</vt:lpstr>
      <vt:lpstr>Life Cycle</vt:lpstr>
      <vt:lpstr>Product</vt:lpstr>
      <vt:lpstr>Good design characteristics</vt:lpstr>
      <vt:lpstr>Clear specifications</vt:lpstr>
      <vt:lpstr>Meta-models,languages, models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12</cp:revision>
  <dcterms:created xsi:type="dcterms:W3CDTF">2012-12-03T12:37:54Z</dcterms:created>
  <dcterms:modified xsi:type="dcterms:W3CDTF">2012-12-04T16:43:14Z</dcterms:modified>
</cp:coreProperties>
</file>