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372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Module 2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 due Sept 11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Due 9AM Sept.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Continue to develop the requirements (use cases) for your app.</a:t>
            </a:r>
          </a:p>
          <a:p>
            <a:r>
              <a:rPr lang="en-US" sz="2400" dirty="0" smtClean="0"/>
              <a:t>Do a first draft of representing the requirements  using the </a:t>
            </a:r>
            <a:r>
              <a:rPr lang="en-US" sz="2400" dirty="0" err="1" smtClean="0"/>
              <a:t>SysML</a:t>
            </a:r>
            <a:r>
              <a:rPr lang="en-US" sz="2400" dirty="0" smtClean="0"/>
              <a:t> requirements diagram. (Break use cases into more fine grained statements.)</a:t>
            </a:r>
          </a:p>
          <a:p>
            <a:r>
              <a:rPr lang="en-US" sz="2400" dirty="0" smtClean="0"/>
              <a:t>Use the </a:t>
            </a:r>
            <a:r>
              <a:rPr lang="en-US" sz="2400" dirty="0" err="1" smtClean="0"/>
              <a:t>SysML</a:t>
            </a:r>
            <a:r>
              <a:rPr lang="en-US" sz="2400" dirty="0" smtClean="0"/>
              <a:t> block diagram to create a domain model that capture concepts from the app domain.</a:t>
            </a:r>
          </a:p>
          <a:p>
            <a:r>
              <a:rPr lang="en-US" sz="2400" dirty="0" smtClean="0"/>
              <a:t>Create a skeleton of your app. Have it display your team’s name in the emulator.</a:t>
            </a:r>
          </a:p>
          <a:p>
            <a:r>
              <a:rPr lang="en-US" sz="2400" dirty="0" smtClean="0"/>
              <a:t>Zip pictures from each of these four, name for the group and mail to johnmc@clemson.edu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9</TotalTime>
  <Words>106</Words>
  <Application>Microsoft Office PowerPoint</Application>
  <PresentationFormat>On-screen Show (4:3)</PresentationFormat>
  <Paragraphs>14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372</vt:lpstr>
      <vt:lpstr>Due 9AM Sept. 11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372</dc:title>
  <dc:creator>McGregor</dc:creator>
  <cp:lastModifiedBy>McGregor</cp:lastModifiedBy>
  <cp:revision>3</cp:revision>
  <dcterms:created xsi:type="dcterms:W3CDTF">2012-08-31T12:00:51Z</dcterms:created>
  <dcterms:modified xsi:type="dcterms:W3CDTF">2012-08-31T12:09:59Z</dcterms:modified>
</cp:coreProperties>
</file>