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26"/>
  </p:notesMasterIdLst>
  <p:sldIdLst>
    <p:sldId id="260" r:id="rId2"/>
    <p:sldId id="261" r:id="rId3"/>
    <p:sldId id="262" r:id="rId4"/>
    <p:sldId id="263" r:id="rId5"/>
    <p:sldId id="264" r:id="rId6"/>
    <p:sldId id="273" r:id="rId7"/>
    <p:sldId id="265" r:id="rId8"/>
    <p:sldId id="267" r:id="rId9"/>
    <p:sldId id="268" r:id="rId10"/>
    <p:sldId id="269" r:id="rId11"/>
    <p:sldId id="274" r:id="rId12"/>
    <p:sldId id="275" r:id="rId13"/>
    <p:sldId id="266" r:id="rId14"/>
    <p:sldId id="280" r:id="rId15"/>
    <p:sldId id="283" r:id="rId16"/>
    <p:sldId id="281" r:id="rId17"/>
    <p:sldId id="282" r:id="rId18"/>
    <p:sldId id="279" r:id="rId19"/>
    <p:sldId id="277" r:id="rId20"/>
    <p:sldId id="278" r:id="rId21"/>
    <p:sldId id="270" r:id="rId22"/>
    <p:sldId id="271" r:id="rId23"/>
    <p:sldId id="272" r:id="rId24"/>
    <p:sldId id="284" r:id="rId25"/>
  </p:sldIdLst>
  <p:sldSz cx="9144000" cy="6858000" type="screen4x3"/>
  <p:notesSz cx="6858000" cy="9144000"/>
  <p:defaultTextStyle>
    <a:defPPr>
      <a:defRPr lang="en-US"/>
    </a:defPPr>
    <a:lvl1pPr algn="l" defTabSz="457200" rtl="0" fontAlgn="base">
      <a:spcBef>
        <a:spcPct val="0"/>
      </a:spcBef>
      <a:spcAft>
        <a:spcPct val="0"/>
      </a:spcAft>
      <a:defRPr kern="1200">
        <a:solidFill>
          <a:schemeClr val="tx1"/>
        </a:solidFill>
        <a:latin typeface="Arial" pitchFamily="34" charset="0"/>
        <a:ea typeface="MS PGothic" pitchFamily="34" charset="-128"/>
        <a:cs typeface="+mn-cs"/>
      </a:defRPr>
    </a:lvl1pPr>
    <a:lvl2pPr marL="457200" algn="l" defTabSz="457200" rtl="0" fontAlgn="base">
      <a:spcBef>
        <a:spcPct val="0"/>
      </a:spcBef>
      <a:spcAft>
        <a:spcPct val="0"/>
      </a:spcAft>
      <a:defRPr kern="1200">
        <a:solidFill>
          <a:schemeClr val="tx1"/>
        </a:solidFill>
        <a:latin typeface="Arial" pitchFamily="34" charset="0"/>
        <a:ea typeface="MS PGothic" pitchFamily="34" charset="-128"/>
        <a:cs typeface="+mn-cs"/>
      </a:defRPr>
    </a:lvl2pPr>
    <a:lvl3pPr marL="914400" algn="l" defTabSz="457200" rtl="0" fontAlgn="base">
      <a:spcBef>
        <a:spcPct val="0"/>
      </a:spcBef>
      <a:spcAft>
        <a:spcPct val="0"/>
      </a:spcAft>
      <a:defRPr kern="1200">
        <a:solidFill>
          <a:schemeClr val="tx1"/>
        </a:solidFill>
        <a:latin typeface="Arial" pitchFamily="34" charset="0"/>
        <a:ea typeface="MS PGothic" pitchFamily="34" charset="-128"/>
        <a:cs typeface="+mn-cs"/>
      </a:defRPr>
    </a:lvl3pPr>
    <a:lvl4pPr marL="1371600" algn="l" defTabSz="457200" rtl="0" fontAlgn="base">
      <a:spcBef>
        <a:spcPct val="0"/>
      </a:spcBef>
      <a:spcAft>
        <a:spcPct val="0"/>
      </a:spcAft>
      <a:defRPr kern="1200">
        <a:solidFill>
          <a:schemeClr val="tx1"/>
        </a:solidFill>
        <a:latin typeface="Arial" pitchFamily="34" charset="0"/>
        <a:ea typeface="MS PGothic" pitchFamily="34" charset="-128"/>
        <a:cs typeface="+mn-cs"/>
      </a:defRPr>
    </a:lvl4pPr>
    <a:lvl5pPr marL="1828800" algn="l" defTabSz="457200" rtl="0" fontAlgn="base">
      <a:spcBef>
        <a:spcPct val="0"/>
      </a:spcBef>
      <a:spcAft>
        <a:spcPct val="0"/>
      </a:spcAft>
      <a:defRPr kern="1200">
        <a:solidFill>
          <a:schemeClr val="tx1"/>
        </a:solidFill>
        <a:latin typeface="Arial" pitchFamily="34" charset="0"/>
        <a:ea typeface="MS PGothic" pitchFamily="34" charset="-128"/>
        <a:cs typeface="+mn-cs"/>
      </a:defRPr>
    </a:lvl5pPr>
    <a:lvl6pPr marL="2286000" algn="l" defTabSz="914400" rtl="0" eaLnBrk="1" latinLnBrk="0" hangingPunct="1">
      <a:defRPr kern="1200">
        <a:solidFill>
          <a:schemeClr val="tx1"/>
        </a:solidFill>
        <a:latin typeface="Arial" pitchFamily="34" charset="0"/>
        <a:ea typeface="MS PGothic" pitchFamily="34" charset="-128"/>
        <a:cs typeface="+mn-cs"/>
      </a:defRPr>
    </a:lvl6pPr>
    <a:lvl7pPr marL="2743200" algn="l" defTabSz="914400" rtl="0" eaLnBrk="1" latinLnBrk="0" hangingPunct="1">
      <a:defRPr kern="1200">
        <a:solidFill>
          <a:schemeClr val="tx1"/>
        </a:solidFill>
        <a:latin typeface="Arial" pitchFamily="34" charset="0"/>
        <a:ea typeface="MS PGothic" pitchFamily="34" charset="-128"/>
        <a:cs typeface="+mn-cs"/>
      </a:defRPr>
    </a:lvl7pPr>
    <a:lvl8pPr marL="3200400" algn="l" defTabSz="914400" rtl="0" eaLnBrk="1" latinLnBrk="0" hangingPunct="1">
      <a:defRPr kern="1200">
        <a:solidFill>
          <a:schemeClr val="tx1"/>
        </a:solidFill>
        <a:latin typeface="Arial" pitchFamily="34" charset="0"/>
        <a:ea typeface="MS PGothic" pitchFamily="34" charset="-128"/>
        <a:cs typeface="+mn-cs"/>
      </a:defRPr>
    </a:lvl8pPr>
    <a:lvl9pPr marL="3657600" algn="l" defTabSz="914400" rtl="0" eaLnBrk="1" latinLnBrk="0" hangingPunct="1">
      <a:defRPr kern="1200">
        <a:solidFill>
          <a:schemeClr val="tx1"/>
        </a:solidFill>
        <a:latin typeface="Arial" pitchFamily="34" charset="0"/>
        <a:ea typeface="MS PGothic" pitchFamily="34"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9103F"/>
    <a:srgbClr val="13212A"/>
    <a:srgbClr val="8C8F8E"/>
    <a:srgbClr val="3E461D"/>
    <a:srgbClr val="DDD9C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Objects="1">
      <p:cViewPr varScale="1">
        <p:scale>
          <a:sx n="50" d="100"/>
          <a:sy n="50" d="100"/>
        </p:scale>
        <p:origin x="1267" y="38"/>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wrap="square" lIns="91440" tIns="45720" rIns="91440" bIns="45720" numCol="1" anchor="t" anchorCtr="0" compatLnSpc="1">
            <a:prstTxWarp prst="textNoShape">
              <a:avLst/>
            </a:prstTxWarp>
          </a:bodyPr>
          <a:lstStyle>
            <a:lvl1pPr>
              <a:defRPr sz="1200">
                <a:latin typeface="Calibri" pitchFamily="34" charset="0"/>
              </a:defRPr>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a:defRPr sz="1200">
                <a:latin typeface="Calibri" pitchFamily="34" charset="0"/>
              </a:defRPr>
            </a:lvl1pPr>
          </a:lstStyle>
          <a:p>
            <a:fld id="{6F9AA50D-5F1F-4C1E-BC3D-C715359F8293}" type="datetime1">
              <a:rPr lang="en-US"/>
              <a:pPr/>
              <a:t>8/24/2016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wrap="square" lIns="91440" tIns="45720" rIns="91440" bIns="45720" numCol="1" anchor="ctr" anchorCtr="0" compatLnSpc="1">
            <a:prstTxWarp prst="textNoShape">
              <a:avLst/>
            </a:prstTxWarp>
          </a:bodyPr>
          <a:lstStyle/>
          <a:p>
            <a:pPr lvl="0"/>
            <a:endParaRPr lang="en-US" smtClean="0"/>
          </a:p>
        </p:txBody>
      </p:sp>
      <p:sp>
        <p:nvSpPr>
          <p:cNvPr id="5" name="Notes Placeholder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wrap="square" lIns="91440" tIns="45720" rIns="91440" bIns="45720" numCol="1" anchor="b" anchorCtr="0" compatLnSpc="1">
            <a:prstTxWarp prst="textNoShape">
              <a:avLst/>
            </a:prstTxWarp>
          </a:bodyPr>
          <a:lstStyle>
            <a:lvl1pPr>
              <a:defRPr sz="1200">
                <a:latin typeface="Calibri" pitchFamily="34" charset="0"/>
              </a:defRPr>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atin typeface="Calibri" pitchFamily="34" charset="0"/>
              </a:defRPr>
            </a:lvl1pPr>
          </a:lstStyle>
          <a:p>
            <a:fld id="{66F16B37-BB50-4860-B621-92F5BDBC64FA}" type="slidenum">
              <a:rPr lang="en-US"/>
              <a:pPr/>
              <a:t>‹#›</a:t>
            </a:fld>
            <a:endParaRPr lang="en-US"/>
          </a:p>
        </p:txBody>
      </p:sp>
    </p:spTree>
    <p:extLst>
      <p:ext uri="{BB962C8B-B14F-4D97-AF65-F5344CB8AC3E}">
        <p14:creationId xmlns:p14="http://schemas.microsoft.com/office/powerpoint/2010/main" val="3685558809"/>
      </p:ext>
    </p:extLst>
  </p:cSld>
  <p:clrMap bg1="lt1" tx1="dk1" bg2="lt2" tx2="dk2" accent1="accent1" accent2="accent2" accent3="accent3" accent4="accent4" accent5="accent5" accent6="accent6" hlink="hlink" folHlink="folHlink"/>
  <p:notesStyle>
    <a:lvl1pPr algn="l" defTabSz="457200" rtl="0" eaLnBrk="0" fontAlgn="base" hangingPunct="0">
      <a:spcBef>
        <a:spcPct val="30000"/>
      </a:spcBef>
      <a:spcAft>
        <a:spcPct val="0"/>
      </a:spcAft>
      <a:defRPr sz="1200" kern="1200">
        <a:solidFill>
          <a:schemeClr val="tx1"/>
        </a:solidFill>
        <a:latin typeface="+mn-lt"/>
        <a:ea typeface="MS PGothic" pitchFamily="34" charset="-128"/>
        <a:cs typeface="ＭＳ Ｐゴシック" pitchFamily="-65" charset="-128"/>
      </a:defRPr>
    </a:lvl1pPr>
    <a:lvl2pPr marL="457200" algn="l" defTabSz="457200" rtl="0" eaLnBrk="0" fontAlgn="base" hangingPunct="0">
      <a:spcBef>
        <a:spcPct val="30000"/>
      </a:spcBef>
      <a:spcAft>
        <a:spcPct val="0"/>
      </a:spcAft>
      <a:defRPr sz="1200" kern="1200">
        <a:solidFill>
          <a:schemeClr val="tx1"/>
        </a:solidFill>
        <a:latin typeface="+mn-lt"/>
        <a:ea typeface="MS PGothic" pitchFamily="34" charset="-128"/>
        <a:cs typeface="+mn-cs"/>
      </a:defRPr>
    </a:lvl2pPr>
    <a:lvl3pPr marL="914400" algn="l" defTabSz="457200" rtl="0" eaLnBrk="0" fontAlgn="base" hangingPunct="0">
      <a:spcBef>
        <a:spcPct val="30000"/>
      </a:spcBef>
      <a:spcAft>
        <a:spcPct val="0"/>
      </a:spcAft>
      <a:defRPr sz="1200" kern="1200">
        <a:solidFill>
          <a:schemeClr val="tx1"/>
        </a:solidFill>
        <a:latin typeface="+mn-lt"/>
        <a:ea typeface="MS PGothic" pitchFamily="34" charset="-128"/>
        <a:cs typeface="+mn-cs"/>
      </a:defRPr>
    </a:lvl3pPr>
    <a:lvl4pPr marL="1371600" algn="l" defTabSz="457200" rtl="0" eaLnBrk="0" fontAlgn="base" hangingPunct="0">
      <a:spcBef>
        <a:spcPct val="30000"/>
      </a:spcBef>
      <a:spcAft>
        <a:spcPct val="0"/>
      </a:spcAft>
      <a:defRPr sz="1200" kern="1200">
        <a:solidFill>
          <a:schemeClr val="tx1"/>
        </a:solidFill>
        <a:latin typeface="+mn-lt"/>
        <a:ea typeface="MS PGothic" pitchFamily="34" charset="-128"/>
        <a:cs typeface="+mn-cs"/>
      </a:defRPr>
    </a:lvl4pPr>
    <a:lvl5pPr marL="1828800" algn="l" defTabSz="457200" rtl="0" eaLnBrk="0" fontAlgn="base" hangingPunct="0">
      <a:spcBef>
        <a:spcPct val="30000"/>
      </a:spcBef>
      <a:spcAft>
        <a:spcPct val="0"/>
      </a:spcAft>
      <a:defRPr sz="1200" kern="1200">
        <a:solidFill>
          <a:schemeClr val="tx1"/>
        </a:solidFill>
        <a:latin typeface="+mn-lt"/>
        <a:ea typeface="MS PGothic" pitchFamily="34"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7"/>
          <p:cNvSpPr>
            <a:spLocks noGrp="1" noChangeArrowheads="1"/>
          </p:cNvSpPr>
          <p:nvPr>
            <p:ph type="sldNum" sz="quarter" idx="5"/>
          </p:nvPr>
        </p:nvSpPr>
        <p:spPr bwMode="auto">
          <a:noFill/>
          <a:ln>
            <a:miter lim="800000"/>
            <a:headEnd/>
            <a:tailEnd/>
          </a:ln>
        </p:spPr>
        <p:txBody>
          <a:bodyPr/>
          <a:lstStyle/>
          <a:p>
            <a:fld id="{BFFA5608-FB1D-4DF2-A89C-2004C948F9D8}" type="slidenum">
              <a:rPr lang="en-US">
                <a:latin typeface="Arial" pitchFamily="34" charset="0"/>
                <a:ea typeface="ヒラギノ角ゴ Pro W3" charset="-128"/>
              </a:rPr>
              <a:pPr/>
              <a:t>1</a:t>
            </a:fld>
            <a:endParaRPr lang="en-US">
              <a:latin typeface="Arial" pitchFamily="34" charset="0"/>
              <a:ea typeface="ヒラギノ角ゴ Pro W3" charset="-128"/>
            </a:endParaRPr>
          </a:p>
        </p:txBody>
      </p:sp>
      <p:sp>
        <p:nvSpPr>
          <p:cNvPr id="34819" name="Rectangle 2"/>
          <p:cNvSpPr>
            <a:spLocks noGrp="1" noRot="1" noChangeAspect="1" noChangeArrowheads="1"/>
          </p:cNvSpPr>
          <p:nvPr>
            <p:ph type="sldImg"/>
          </p:nvPr>
        </p:nvSpPr>
        <p:spPr bwMode="auto">
          <a:solidFill>
            <a:srgbClr val="FFFFFF"/>
          </a:solidFill>
          <a:ln>
            <a:solidFill>
              <a:srgbClr val="000000"/>
            </a:solidFill>
            <a:miter lim="800000"/>
            <a:headEnd/>
            <a:tailEnd/>
          </a:ln>
        </p:spPr>
      </p:sp>
      <p:sp>
        <p:nvSpPr>
          <p:cNvPr id="34820" name="Rectangle 3"/>
          <p:cNvSpPr>
            <a:spLocks noGrp="1" noChangeArrowheads="1"/>
          </p:cNvSpPr>
          <p:nvPr>
            <p:ph type="body" idx="1"/>
          </p:nvPr>
        </p:nvSpPr>
        <p:spPr bwMode="auto">
          <a:solidFill>
            <a:srgbClr val="FFFFFF"/>
          </a:solidFill>
          <a:ln>
            <a:solidFill>
              <a:srgbClr val="000000"/>
            </a:solidFill>
            <a:miter lim="800000"/>
            <a:headEnd/>
            <a:tailEnd/>
          </a:ln>
        </p:spPr>
        <p:txBody>
          <a:bodyPr/>
          <a:lstStyle/>
          <a:p>
            <a:pPr eaLnBrk="1" hangingPunct="1">
              <a:spcBef>
                <a:spcPct val="0"/>
              </a:spcBef>
            </a:pPr>
            <a:endParaRPr lang="en-US" smtClean="0">
              <a:latin typeface="Arial" pitchFamily="34" charset="0"/>
              <a:ea typeface="ヒラギノ角ゴ Pro W3" charset="-128"/>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6F16B37-BB50-4860-B621-92F5BDBC64FA}" type="slidenum">
              <a:rPr lang="en-US" smtClean="0"/>
              <a:pPr/>
              <a:t>24</a:t>
            </a:fld>
            <a:endParaRPr lang="en-US"/>
          </a:p>
        </p:txBody>
      </p:sp>
    </p:spTree>
    <p:extLst>
      <p:ext uri="{BB962C8B-B14F-4D97-AF65-F5344CB8AC3E}">
        <p14:creationId xmlns:p14="http://schemas.microsoft.com/office/powerpoint/2010/main" val="48955782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fld id="{1E1E2472-1472-48D1-A3AC-F855E60A6EA0}" type="datetime1">
              <a:rPr lang="en-US"/>
              <a:pPr/>
              <a:t>8/24/2016</a:t>
            </a:fld>
            <a:endParaRPr lang="en-US"/>
          </a:p>
        </p:txBody>
      </p:sp>
      <p:sp>
        <p:nvSpPr>
          <p:cNvPr id="5" name="Footer Placeholder 4"/>
          <p:cNvSpPr>
            <a:spLocks noGrp="1"/>
          </p:cNvSpPr>
          <p:nvPr>
            <p:ph type="ftr" sz="quarter" idx="11"/>
          </p:nvPr>
        </p:nvSpPr>
        <p:spPr/>
        <p:txBody>
          <a:bodyPr/>
          <a:lstStyle>
            <a:lvl1pPr>
              <a:defRPr/>
            </a:lvl1pPr>
          </a:lstStyle>
          <a:p>
            <a:r>
              <a:rPr lang="en-US" dirty="0" smtClean="0"/>
              <a:t>SYSE 802</a:t>
            </a:r>
            <a:endParaRPr lang="en-US" dirty="0"/>
          </a:p>
        </p:txBody>
      </p:sp>
      <p:sp>
        <p:nvSpPr>
          <p:cNvPr id="6" name="Slide Number Placeholder 5"/>
          <p:cNvSpPr>
            <a:spLocks noGrp="1"/>
          </p:cNvSpPr>
          <p:nvPr>
            <p:ph type="sldNum" sz="quarter" idx="12"/>
          </p:nvPr>
        </p:nvSpPr>
        <p:spPr/>
        <p:txBody>
          <a:bodyPr/>
          <a:lstStyle>
            <a:lvl1pPr>
              <a:defRPr/>
            </a:lvl1pPr>
          </a:lstStyle>
          <a:p>
            <a:fld id="{96FF6458-F23B-405C-8F21-21F697F72E89}" type="slidenum">
              <a:rPr lang="en-US"/>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9E93C717-D7BA-4950-BE82-C9B6FA413421}" type="datetime1">
              <a:rPr lang="en-US"/>
              <a:pPr/>
              <a:t>8/24/2016</a:t>
            </a:fld>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445B1FAC-BFD0-4AF8-996E-9AE8DCF34059}" type="slidenum">
              <a:rPr lang="en-US"/>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A26E6FEF-464C-4304-A61D-DA55B042AC71}" type="datetime1">
              <a:rPr lang="en-US"/>
              <a:pPr/>
              <a:t>8/24/2016</a:t>
            </a:fld>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F5945862-C674-48FB-954D-1B70B92CB930}" type="slidenum">
              <a:rPr lang="en-US"/>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F695D324-5911-42F7-BAA7-B0399E5DAF57}" type="datetime1">
              <a:rPr lang="en-US"/>
              <a:pPr/>
              <a:t>8/24/2016</a:t>
            </a:fld>
            <a:endParaRPr lang="en-US"/>
          </a:p>
        </p:txBody>
      </p:sp>
      <p:sp>
        <p:nvSpPr>
          <p:cNvPr id="5" name="Footer Placeholder 4"/>
          <p:cNvSpPr>
            <a:spLocks noGrp="1"/>
          </p:cNvSpPr>
          <p:nvPr>
            <p:ph type="ftr" sz="quarter" idx="11"/>
          </p:nvPr>
        </p:nvSpPr>
        <p:spPr/>
        <p:txBody>
          <a:bodyPr/>
          <a:lstStyle>
            <a:lvl1pPr>
              <a:defRPr/>
            </a:lvl1pPr>
          </a:lstStyle>
          <a:p>
            <a:r>
              <a:rPr lang="en-US" dirty="0" smtClean="0"/>
              <a:t>SYSE 802</a:t>
            </a:r>
            <a:endParaRPr lang="en-US" dirty="0"/>
          </a:p>
        </p:txBody>
      </p:sp>
      <p:sp>
        <p:nvSpPr>
          <p:cNvPr id="6" name="Slide Number Placeholder 5"/>
          <p:cNvSpPr>
            <a:spLocks noGrp="1"/>
          </p:cNvSpPr>
          <p:nvPr>
            <p:ph type="sldNum" sz="quarter" idx="12"/>
          </p:nvPr>
        </p:nvSpPr>
        <p:spPr/>
        <p:txBody>
          <a:bodyPr/>
          <a:lstStyle>
            <a:lvl1pPr>
              <a:defRPr/>
            </a:lvl1pPr>
          </a:lstStyle>
          <a:p>
            <a:fld id="{F0B3080A-960D-4451-9B3F-76CB7E6F1BDB}" type="slidenum">
              <a:rPr lang="en-US"/>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fld id="{DA4C9025-CCDE-41AC-8469-06231BE7E37A}" type="datetime1">
              <a:rPr lang="en-US"/>
              <a:pPr/>
              <a:t>8/24/2016</a:t>
            </a:fld>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E21CF67D-FF79-4C17-9170-99C0DB2C0DD6}" type="slidenum">
              <a:rPr lang="en-US"/>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fld id="{544FFCD2-4FD0-4489-A389-61AA38946966}" type="datetime1">
              <a:rPr lang="en-US"/>
              <a:pPr/>
              <a:t>8/24/2016</a:t>
            </a:fld>
            <a:endParaRPr lang="en-US"/>
          </a:p>
        </p:txBody>
      </p:sp>
      <p:sp>
        <p:nvSpPr>
          <p:cNvPr id="6" name="Footer Placeholder 4"/>
          <p:cNvSpPr>
            <a:spLocks noGrp="1"/>
          </p:cNvSpPr>
          <p:nvPr>
            <p:ph type="ftr" sz="quarter" idx="11"/>
          </p:nvPr>
        </p:nvSpPr>
        <p:spPr/>
        <p:txBody>
          <a:bodyPr/>
          <a:lstStyle>
            <a:lvl1pPr>
              <a:defRPr/>
            </a:lvl1pPr>
          </a:lstStyle>
          <a:p>
            <a:r>
              <a:rPr lang="en-US" dirty="0" smtClean="0"/>
              <a:t>SYSE 802</a:t>
            </a:r>
            <a:endParaRPr lang="en-US" dirty="0"/>
          </a:p>
        </p:txBody>
      </p:sp>
      <p:sp>
        <p:nvSpPr>
          <p:cNvPr id="7" name="Slide Number Placeholder 5"/>
          <p:cNvSpPr>
            <a:spLocks noGrp="1"/>
          </p:cNvSpPr>
          <p:nvPr>
            <p:ph type="sldNum" sz="quarter" idx="12"/>
          </p:nvPr>
        </p:nvSpPr>
        <p:spPr/>
        <p:txBody>
          <a:bodyPr/>
          <a:lstStyle>
            <a:lvl1pPr>
              <a:defRPr/>
            </a:lvl1pPr>
          </a:lstStyle>
          <a:p>
            <a:fld id="{E130720A-12D6-49B6-8C4C-A0F74D688C38}" type="slidenum">
              <a:rPr lang="en-US"/>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fld id="{E8CC1F02-0DC8-4E0B-89E4-5BDF7FFAAAFF}" type="datetime1">
              <a:rPr lang="en-US"/>
              <a:pPr/>
              <a:t>8/24/2016</a:t>
            </a:fld>
            <a:endParaRPr lang="en-US"/>
          </a:p>
        </p:txBody>
      </p:sp>
      <p:sp>
        <p:nvSpPr>
          <p:cNvPr id="8" name="Footer Placeholder 4"/>
          <p:cNvSpPr>
            <a:spLocks noGrp="1"/>
          </p:cNvSpPr>
          <p:nvPr>
            <p:ph type="ftr" sz="quarter" idx="11"/>
          </p:nvPr>
        </p:nvSpPr>
        <p:spPr/>
        <p:txBody>
          <a:bodyPr/>
          <a:lstStyle>
            <a:lvl1pPr>
              <a:defRPr/>
            </a:lvl1pPr>
          </a:lstStyle>
          <a:p>
            <a:r>
              <a:rPr lang="en-US" dirty="0" smtClean="0"/>
              <a:t>SYSE 802</a:t>
            </a:r>
            <a:endParaRPr lang="en-US" dirty="0"/>
          </a:p>
        </p:txBody>
      </p:sp>
      <p:sp>
        <p:nvSpPr>
          <p:cNvPr id="9" name="Slide Number Placeholder 5"/>
          <p:cNvSpPr>
            <a:spLocks noGrp="1"/>
          </p:cNvSpPr>
          <p:nvPr>
            <p:ph type="sldNum" sz="quarter" idx="12"/>
          </p:nvPr>
        </p:nvSpPr>
        <p:spPr/>
        <p:txBody>
          <a:bodyPr/>
          <a:lstStyle>
            <a:lvl1pPr>
              <a:defRPr/>
            </a:lvl1pPr>
          </a:lstStyle>
          <a:p>
            <a:fld id="{69F94244-F706-4A01-B34D-B1BD1FC2FD7A}" type="slidenum">
              <a:rPr lang="en-US"/>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fld id="{9EE34111-2818-4C2B-9A16-901FF17E1FDE}" type="datetime1">
              <a:rPr lang="en-US"/>
              <a:pPr/>
              <a:t>8/24/2016</a:t>
            </a:fld>
            <a:endParaRPr lang="en-US"/>
          </a:p>
        </p:txBody>
      </p:sp>
      <p:sp>
        <p:nvSpPr>
          <p:cNvPr id="4" name="Footer Placeholder 4"/>
          <p:cNvSpPr>
            <a:spLocks noGrp="1"/>
          </p:cNvSpPr>
          <p:nvPr>
            <p:ph type="ftr" sz="quarter" idx="11"/>
          </p:nvPr>
        </p:nvSpPr>
        <p:spPr/>
        <p:txBody>
          <a:bodyPr/>
          <a:lstStyle>
            <a:lvl1pPr>
              <a:defRPr/>
            </a:lvl1pPr>
          </a:lstStyle>
          <a:p>
            <a:endParaRPr lang="en-US"/>
          </a:p>
        </p:txBody>
      </p:sp>
      <p:sp>
        <p:nvSpPr>
          <p:cNvPr id="5" name="Slide Number Placeholder 5"/>
          <p:cNvSpPr>
            <a:spLocks noGrp="1"/>
          </p:cNvSpPr>
          <p:nvPr>
            <p:ph type="sldNum" sz="quarter" idx="12"/>
          </p:nvPr>
        </p:nvSpPr>
        <p:spPr/>
        <p:txBody>
          <a:bodyPr/>
          <a:lstStyle>
            <a:lvl1pPr>
              <a:defRPr/>
            </a:lvl1pPr>
          </a:lstStyle>
          <a:p>
            <a:fld id="{BB5A3017-8251-4C4C-B4F7-477F62795542}" type="slidenum">
              <a:rPr lang="en-US"/>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fld id="{926886E8-7E23-49BD-A7D5-B0CB10C8E9E8}" type="datetime1">
              <a:rPr lang="en-US"/>
              <a:pPr/>
              <a:t>8/24/2016</a:t>
            </a:fld>
            <a:endParaRPr lang="en-US"/>
          </a:p>
        </p:txBody>
      </p:sp>
      <p:sp>
        <p:nvSpPr>
          <p:cNvPr id="3" name="Footer Placeholder 4"/>
          <p:cNvSpPr>
            <a:spLocks noGrp="1"/>
          </p:cNvSpPr>
          <p:nvPr>
            <p:ph type="ftr" sz="quarter" idx="11"/>
          </p:nvPr>
        </p:nvSpPr>
        <p:spPr/>
        <p:txBody>
          <a:bodyPr/>
          <a:lstStyle>
            <a:lvl1pPr>
              <a:defRPr/>
            </a:lvl1pPr>
          </a:lstStyle>
          <a:p>
            <a:endParaRPr lang="en-US"/>
          </a:p>
        </p:txBody>
      </p:sp>
      <p:sp>
        <p:nvSpPr>
          <p:cNvPr id="4" name="Slide Number Placeholder 5"/>
          <p:cNvSpPr>
            <a:spLocks noGrp="1"/>
          </p:cNvSpPr>
          <p:nvPr>
            <p:ph type="sldNum" sz="quarter" idx="12"/>
          </p:nvPr>
        </p:nvSpPr>
        <p:spPr/>
        <p:txBody>
          <a:bodyPr/>
          <a:lstStyle>
            <a:lvl1pPr>
              <a:defRPr/>
            </a:lvl1pPr>
          </a:lstStyle>
          <a:p>
            <a:fld id="{6CA1E566-C267-499F-BE0F-07A657FD01BA}" type="slidenum">
              <a:rPr lang="en-US"/>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fld id="{219FD3F7-5C67-437D-8B32-6AD57C640788}" type="datetime1">
              <a:rPr lang="en-US"/>
              <a:pPr/>
              <a:t>8/24/2016</a:t>
            </a:fld>
            <a:endParaRPr lang="en-US"/>
          </a:p>
        </p:txBody>
      </p:sp>
      <p:sp>
        <p:nvSpPr>
          <p:cNvPr id="6" name="Footer Placeholder 4"/>
          <p:cNvSpPr>
            <a:spLocks noGrp="1"/>
          </p:cNvSpPr>
          <p:nvPr>
            <p:ph type="ftr" sz="quarter" idx="11"/>
          </p:nvPr>
        </p:nvSpPr>
        <p:spPr/>
        <p:txBody>
          <a:bodyPr/>
          <a:lstStyle>
            <a:lvl1pPr>
              <a:defRPr/>
            </a:lvl1pPr>
          </a:lstStyle>
          <a:p>
            <a:r>
              <a:rPr lang="en-US" dirty="0" smtClean="0"/>
              <a:t>SYSE 802</a:t>
            </a:r>
            <a:endParaRPr lang="en-US" dirty="0"/>
          </a:p>
        </p:txBody>
      </p:sp>
      <p:sp>
        <p:nvSpPr>
          <p:cNvPr id="7" name="Slide Number Placeholder 5"/>
          <p:cNvSpPr>
            <a:spLocks noGrp="1"/>
          </p:cNvSpPr>
          <p:nvPr>
            <p:ph type="sldNum" sz="quarter" idx="12"/>
          </p:nvPr>
        </p:nvSpPr>
        <p:spPr/>
        <p:txBody>
          <a:bodyPr/>
          <a:lstStyle>
            <a:lvl1pPr>
              <a:defRPr/>
            </a:lvl1pPr>
          </a:lstStyle>
          <a:p>
            <a:fld id="{CD9A243D-5B78-4D26-9164-F29874F113DE}" type="slidenum">
              <a:rPr lang="en-US"/>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fld id="{2F76DFAB-8E9E-4530-8913-0944DC4115F2}" type="datetime1">
              <a:rPr lang="en-US"/>
              <a:pPr/>
              <a:t>8/24/2016</a:t>
            </a:fld>
            <a:endParaRPr lang="en-US"/>
          </a:p>
        </p:txBody>
      </p:sp>
      <p:sp>
        <p:nvSpPr>
          <p:cNvPr id="6" name="Footer Placeholder 4"/>
          <p:cNvSpPr>
            <a:spLocks noGrp="1"/>
          </p:cNvSpPr>
          <p:nvPr>
            <p:ph type="ftr" sz="quarter" idx="11"/>
          </p:nvPr>
        </p:nvSpPr>
        <p:spPr/>
        <p:txBody>
          <a:bodyPr/>
          <a:lstStyle>
            <a:lvl1pPr>
              <a:defRPr/>
            </a:lvl1pPr>
          </a:lstStyle>
          <a:p>
            <a:r>
              <a:rPr lang="en-US" dirty="0" smtClean="0"/>
              <a:t>SYSE 802</a:t>
            </a:r>
            <a:endParaRPr lang="en-US" dirty="0"/>
          </a:p>
        </p:txBody>
      </p:sp>
      <p:sp>
        <p:nvSpPr>
          <p:cNvPr id="7" name="Slide Number Placeholder 5"/>
          <p:cNvSpPr>
            <a:spLocks noGrp="1"/>
          </p:cNvSpPr>
          <p:nvPr>
            <p:ph type="sldNum" sz="quarter" idx="12"/>
          </p:nvPr>
        </p:nvSpPr>
        <p:spPr/>
        <p:txBody>
          <a:bodyPr/>
          <a:lstStyle>
            <a:lvl1pPr>
              <a:defRPr/>
            </a:lvl1pPr>
          </a:lstStyle>
          <a:p>
            <a:fld id="{75D23948-1902-4099-8A87-590E1C405BD5}" type="slidenum">
              <a:rPr lang="en-US"/>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wrap="square" lIns="91440" tIns="45720" rIns="91440" bIns="45720" numCol="1" anchor="ctr" anchorCtr="0" compatLnSpc="1">
            <a:prstTxWarp prst="textNoShape">
              <a:avLst/>
            </a:prstTxWarp>
          </a:bodyPr>
          <a:lstStyle>
            <a:lvl1pPr>
              <a:defRPr sz="1200">
                <a:solidFill>
                  <a:srgbClr val="898989"/>
                </a:solidFill>
                <a:latin typeface="Calibri" pitchFamily="34" charset="0"/>
              </a:defRPr>
            </a:lvl1pPr>
          </a:lstStyle>
          <a:p>
            <a:fld id="{A5EA005D-2E76-47E9-B8EE-FDEE6CD95D58}" type="datetime1">
              <a:rPr lang="en-US"/>
              <a:pPr/>
              <a:t>8/24/2016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wrap="square" lIns="91440" tIns="45720" rIns="91440" bIns="45720" numCol="1" anchor="ctr" anchorCtr="0" compatLnSpc="1">
            <a:prstTxWarp prst="textNoShape">
              <a:avLst/>
            </a:prstTxWarp>
          </a:bodyPr>
          <a:lstStyle>
            <a:lvl1pPr algn="ctr">
              <a:defRPr sz="1200">
                <a:solidFill>
                  <a:srgbClr val="898989"/>
                </a:solidFill>
                <a:latin typeface="Calibri" pitchFamily="34" charset="0"/>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a:defRPr sz="1200">
                <a:solidFill>
                  <a:srgbClr val="898989"/>
                </a:solidFill>
                <a:latin typeface="Calibri" pitchFamily="34" charset="0"/>
              </a:defRPr>
            </a:lvl1pPr>
          </a:lstStyle>
          <a:p>
            <a:fld id="{C0B64028-1176-41D3-9614-D4E19406015D}"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fontAlgn="base" hangingPunct="1">
        <a:spcBef>
          <a:spcPct val="0"/>
        </a:spcBef>
        <a:spcAft>
          <a:spcPct val="0"/>
        </a:spcAft>
        <a:defRPr sz="4400" kern="1200">
          <a:solidFill>
            <a:schemeClr val="tx1"/>
          </a:solidFill>
          <a:latin typeface="+mj-lt"/>
          <a:ea typeface="MS PGothic" pitchFamily="34" charset="-128"/>
          <a:cs typeface="ＭＳ Ｐゴシック" pitchFamily="-65" charset="-128"/>
        </a:defRPr>
      </a:lvl1pPr>
      <a:lvl2pPr algn="ctr" defTabSz="457200" rtl="0" eaLnBrk="1" fontAlgn="base" hangingPunct="1">
        <a:spcBef>
          <a:spcPct val="0"/>
        </a:spcBef>
        <a:spcAft>
          <a:spcPct val="0"/>
        </a:spcAft>
        <a:defRPr sz="4400">
          <a:solidFill>
            <a:schemeClr val="tx1"/>
          </a:solidFill>
          <a:latin typeface="Calibri" pitchFamily="-65" charset="0"/>
          <a:ea typeface="MS PGothic" pitchFamily="34" charset="-128"/>
          <a:cs typeface="ＭＳ Ｐゴシック" pitchFamily="-65" charset="-128"/>
        </a:defRPr>
      </a:lvl2pPr>
      <a:lvl3pPr algn="ctr" defTabSz="457200" rtl="0" eaLnBrk="1" fontAlgn="base" hangingPunct="1">
        <a:spcBef>
          <a:spcPct val="0"/>
        </a:spcBef>
        <a:spcAft>
          <a:spcPct val="0"/>
        </a:spcAft>
        <a:defRPr sz="4400">
          <a:solidFill>
            <a:schemeClr val="tx1"/>
          </a:solidFill>
          <a:latin typeface="Calibri" pitchFamily="-65" charset="0"/>
          <a:ea typeface="MS PGothic" pitchFamily="34" charset="-128"/>
          <a:cs typeface="ＭＳ Ｐゴシック" pitchFamily="-65" charset="-128"/>
        </a:defRPr>
      </a:lvl3pPr>
      <a:lvl4pPr algn="ctr" defTabSz="457200" rtl="0" eaLnBrk="1" fontAlgn="base" hangingPunct="1">
        <a:spcBef>
          <a:spcPct val="0"/>
        </a:spcBef>
        <a:spcAft>
          <a:spcPct val="0"/>
        </a:spcAft>
        <a:defRPr sz="4400">
          <a:solidFill>
            <a:schemeClr val="tx1"/>
          </a:solidFill>
          <a:latin typeface="Calibri" pitchFamily="-65" charset="0"/>
          <a:ea typeface="MS PGothic" pitchFamily="34" charset="-128"/>
          <a:cs typeface="ＭＳ Ｐゴシック" pitchFamily="-65" charset="-128"/>
        </a:defRPr>
      </a:lvl4pPr>
      <a:lvl5pPr algn="ctr" defTabSz="457200" rtl="0" eaLnBrk="1" fontAlgn="base" hangingPunct="1">
        <a:spcBef>
          <a:spcPct val="0"/>
        </a:spcBef>
        <a:spcAft>
          <a:spcPct val="0"/>
        </a:spcAft>
        <a:defRPr sz="4400">
          <a:solidFill>
            <a:schemeClr val="tx1"/>
          </a:solidFill>
          <a:latin typeface="Calibri" pitchFamily="-65" charset="0"/>
          <a:ea typeface="MS PGothic" pitchFamily="34" charset="-128"/>
          <a:cs typeface="ＭＳ Ｐゴシック" pitchFamily="-65" charset="-128"/>
        </a:defRPr>
      </a:lvl5pPr>
      <a:lvl6pPr marL="457200" algn="ctr" defTabSz="457200" rtl="0" eaLnBrk="1" fontAlgn="base" hangingPunct="1">
        <a:spcBef>
          <a:spcPct val="0"/>
        </a:spcBef>
        <a:spcAft>
          <a:spcPct val="0"/>
        </a:spcAft>
        <a:defRPr sz="4400">
          <a:solidFill>
            <a:schemeClr val="tx1"/>
          </a:solidFill>
          <a:latin typeface="Calibri" pitchFamily="-65" charset="0"/>
          <a:ea typeface="ＭＳ Ｐゴシック" pitchFamily="-65" charset="-128"/>
          <a:cs typeface="ＭＳ Ｐゴシック" pitchFamily="-65" charset="-128"/>
        </a:defRPr>
      </a:lvl6pPr>
      <a:lvl7pPr marL="914400" algn="ctr" defTabSz="457200" rtl="0" eaLnBrk="1" fontAlgn="base" hangingPunct="1">
        <a:spcBef>
          <a:spcPct val="0"/>
        </a:spcBef>
        <a:spcAft>
          <a:spcPct val="0"/>
        </a:spcAft>
        <a:defRPr sz="4400">
          <a:solidFill>
            <a:schemeClr val="tx1"/>
          </a:solidFill>
          <a:latin typeface="Calibri" pitchFamily="-65" charset="0"/>
          <a:ea typeface="ＭＳ Ｐゴシック" pitchFamily="-65" charset="-128"/>
          <a:cs typeface="ＭＳ Ｐゴシック" pitchFamily="-65" charset="-128"/>
        </a:defRPr>
      </a:lvl7pPr>
      <a:lvl8pPr marL="1371600" algn="ctr" defTabSz="457200" rtl="0" eaLnBrk="1" fontAlgn="base" hangingPunct="1">
        <a:spcBef>
          <a:spcPct val="0"/>
        </a:spcBef>
        <a:spcAft>
          <a:spcPct val="0"/>
        </a:spcAft>
        <a:defRPr sz="4400">
          <a:solidFill>
            <a:schemeClr val="tx1"/>
          </a:solidFill>
          <a:latin typeface="Calibri" pitchFamily="-65" charset="0"/>
          <a:ea typeface="ＭＳ Ｐゴシック" pitchFamily="-65" charset="-128"/>
          <a:cs typeface="ＭＳ Ｐゴシック" pitchFamily="-65" charset="-128"/>
        </a:defRPr>
      </a:lvl8pPr>
      <a:lvl9pPr marL="1828800" algn="ctr" defTabSz="457200" rtl="0" eaLnBrk="1" fontAlgn="base" hangingPunct="1">
        <a:spcBef>
          <a:spcPct val="0"/>
        </a:spcBef>
        <a:spcAft>
          <a:spcPct val="0"/>
        </a:spcAft>
        <a:defRPr sz="4400">
          <a:solidFill>
            <a:schemeClr val="tx1"/>
          </a:solidFill>
          <a:latin typeface="Calibri" pitchFamily="-65" charset="0"/>
          <a:ea typeface="ＭＳ Ｐゴシック" pitchFamily="-65" charset="-128"/>
          <a:cs typeface="ＭＳ Ｐゴシック" pitchFamily="-65" charset="-128"/>
        </a:defRPr>
      </a:lvl9pPr>
    </p:titleStyle>
    <p:bodyStyle>
      <a:lvl1pPr marL="342900" indent="-342900" algn="l" defTabSz="457200" rtl="0" eaLnBrk="1" fontAlgn="base" hangingPunct="1">
        <a:spcBef>
          <a:spcPct val="20000"/>
        </a:spcBef>
        <a:spcAft>
          <a:spcPct val="0"/>
        </a:spcAft>
        <a:buFont typeface="Arial" pitchFamily="34" charset="0"/>
        <a:buChar char="•"/>
        <a:defRPr sz="3200" kern="1200">
          <a:solidFill>
            <a:schemeClr val="tx1"/>
          </a:solidFill>
          <a:latin typeface="+mn-lt"/>
          <a:ea typeface="MS PGothic" pitchFamily="34" charset="-128"/>
          <a:cs typeface="ＭＳ Ｐゴシック" pitchFamily="-65" charset="-128"/>
        </a:defRPr>
      </a:lvl1pPr>
      <a:lvl2pPr marL="742950" indent="-285750" algn="l" defTabSz="457200" rtl="0" eaLnBrk="1" fontAlgn="base" hangingPunct="1">
        <a:spcBef>
          <a:spcPct val="20000"/>
        </a:spcBef>
        <a:spcAft>
          <a:spcPct val="0"/>
        </a:spcAft>
        <a:buFont typeface="Arial" pitchFamily="34" charset="0"/>
        <a:buChar char="–"/>
        <a:defRPr sz="2800" kern="1200">
          <a:solidFill>
            <a:schemeClr val="tx1"/>
          </a:solidFill>
          <a:latin typeface="+mn-lt"/>
          <a:ea typeface="MS PGothic" pitchFamily="34" charset="-128"/>
          <a:cs typeface="+mn-cs"/>
        </a:defRPr>
      </a:lvl2pPr>
      <a:lvl3pPr marL="1143000" indent="-228600" algn="l" defTabSz="457200" rtl="0" eaLnBrk="1" fontAlgn="base" hangingPunct="1">
        <a:spcBef>
          <a:spcPct val="20000"/>
        </a:spcBef>
        <a:spcAft>
          <a:spcPct val="0"/>
        </a:spcAft>
        <a:buFont typeface="Arial" pitchFamily="34" charset="0"/>
        <a:buChar char="•"/>
        <a:defRPr sz="2400" kern="1200">
          <a:solidFill>
            <a:schemeClr val="tx1"/>
          </a:solidFill>
          <a:latin typeface="+mn-lt"/>
          <a:ea typeface="MS PGothic" pitchFamily="34" charset="-128"/>
          <a:cs typeface="+mn-cs"/>
        </a:defRPr>
      </a:lvl3pPr>
      <a:lvl4pPr marL="1600200" indent="-228600" algn="l" defTabSz="457200" rtl="0" eaLnBrk="1" fontAlgn="base" hangingPunct="1">
        <a:spcBef>
          <a:spcPct val="20000"/>
        </a:spcBef>
        <a:spcAft>
          <a:spcPct val="0"/>
        </a:spcAft>
        <a:buFont typeface="Arial" pitchFamily="34" charset="0"/>
        <a:buChar char="–"/>
        <a:defRPr sz="2000" kern="1200">
          <a:solidFill>
            <a:schemeClr val="tx1"/>
          </a:solidFill>
          <a:latin typeface="+mn-lt"/>
          <a:ea typeface="MS PGothic" pitchFamily="34" charset="-128"/>
          <a:cs typeface="+mn-cs"/>
        </a:defRPr>
      </a:lvl4pPr>
      <a:lvl5pPr marL="2057400" indent="-228600" algn="l" defTabSz="457200" rtl="0" eaLnBrk="1" fontAlgn="base" hangingPunct="1">
        <a:spcBef>
          <a:spcPct val="20000"/>
        </a:spcBef>
        <a:spcAft>
          <a:spcPct val="0"/>
        </a:spcAft>
        <a:buFont typeface="Arial" pitchFamily="34" charset="0"/>
        <a:buChar char="»"/>
        <a:defRPr sz="2000" kern="1200">
          <a:solidFill>
            <a:schemeClr val="tx1"/>
          </a:solidFill>
          <a:latin typeface="+mn-lt"/>
          <a:ea typeface="MS PGothic" pitchFamily="34"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4"/>
          <p:cNvSpPr>
            <a:spLocks noChangeArrowheads="1"/>
          </p:cNvSpPr>
          <p:nvPr/>
        </p:nvSpPr>
        <p:spPr bwMode="auto">
          <a:xfrm>
            <a:off x="1524000" y="4770438"/>
            <a:ext cx="6781800" cy="1201737"/>
          </a:xfrm>
          <a:prstGeom prst="rect">
            <a:avLst/>
          </a:prstGeom>
          <a:noFill/>
          <a:ln w="9525">
            <a:noFill/>
            <a:miter lim="800000"/>
            <a:headEnd/>
            <a:tailEnd/>
          </a:ln>
        </p:spPr>
        <p:txBody>
          <a:bodyPr>
            <a:spAutoFit/>
          </a:bodyPr>
          <a:lstStyle/>
          <a:p>
            <a:pPr eaLnBrk="0" hangingPunct="0"/>
            <a:endParaRPr lang="en-US">
              <a:latin typeface="Verdana" pitchFamily="34" charset="0"/>
            </a:endParaRPr>
          </a:p>
          <a:p>
            <a:pPr eaLnBrk="0" hangingPunct="0"/>
            <a:endParaRPr lang="en-US">
              <a:latin typeface="Verdana" pitchFamily="34" charset="0"/>
            </a:endParaRPr>
          </a:p>
          <a:p>
            <a:pPr eaLnBrk="0" hangingPunct="0"/>
            <a:endParaRPr lang="en-US">
              <a:latin typeface="Verdana" pitchFamily="34" charset="0"/>
            </a:endParaRPr>
          </a:p>
          <a:p>
            <a:pPr eaLnBrk="0" hangingPunct="0"/>
            <a:endParaRPr lang="en-US">
              <a:latin typeface="Verdana" pitchFamily="34" charset="0"/>
            </a:endParaRPr>
          </a:p>
          <a:p>
            <a:pPr eaLnBrk="0" hangingPunct="0"/>
            <a:endParaRPr lang="en-US">
              <a:latin typeface="Calibri" pitchFamily="34" charset="0"/>
            </a:endParaRPr>
          </a:p>
        </p:txBody>
      </p:sp>
      <p:sp>
        <p:nvSpPr>
          <p:cNvPr id="33795" name="Rectangle 8"/>
          <p:cNvSpPr>
            <a:spLocks noChangeArrowheads="1"/>
          </p:cNvSpPr>
          <p:nvPr/>
        </p:nvSpPr>
        <p:spPr bwMode="auto">
          <a:xfrm>
            <a:off x="381000" y="228600"/>
            <a:ext cx="8305800" cy="6019800"/>
          </a:xfrm>
          <a:prstGeom prst="rect">
            <a:avLst/>
          </a:prstGeom>
          <a:noFill/>
          <a:ln w="9525">
            <a:solidFill>
              <a:schemeClr val="tx1"/>
            </a:solidFill>
            <a:round/>
            <a:headEnd/>
            <a:tailEnd/>
          </a:ln>
        </p:spPr>
        <p:txBody>
          <a:bodyPr/>
          <a:lstStyle/>
          <a:p>
            <a:pPr eaLnBrk="0" hangingPunct="0"/>
            <a:endParaRPr lang="en-US">
              <a:latin typeface="Calibri" pitchFamily="34" charset="0"/>
            </a:endParaRPr>
          </a:p>
        </p:txBody>
      </p:sp>
      <p:sp>
        <p:nvSpPr>
          <p:cNvPr id="33796" name="Rectangle 7"/>
          <p:cNvSpPr>
            <a:spLocks noChangeArrowheads="1"/>
          </p:cNvSpPr>
          <p:nvPr/>
        </p:nvSpPr>
        <p:spPr bwMode="auto">
          <a:xfrm>
            <a:off x="381000" y="152400"/>
            <a:ext cx="8305800" cy="76200"/>
          </a:xfrm>
          <a:prstGeom prst="rect">
            <a:avLst/>
          </a:prstGeom>
          <a:solidFill>
            <a:srgbClr val="FF6600"/>
          </a:solidFill>
          <a:ln w="9525">
            <a:solidFill>
              <a:schemeClr val="tx1"/>
            </a:solidFill>
            <a:round/>
            <a:headEnd/>
            <a:tailEnd/>
          </a:ln>
        </p:spPr>
        <p:txBody>
          <a:bodyPr/>
          <a:lstStyle/>
          <a:p>
            <a:pPr eaLnBrk="0" hangingPunct="0"/>
            <a:endParaRPr lang="en-US">
              <a:latin typeface="Calibri" pitchFamily="34" charset="0"/>
            </a:endParaRPr>
          </a:p>
        </p:txBody>
      </p:sp>
      <p:cxnSp>
        <p:nvCxnSpPr>
          <p:cNvPr id="9" name="Straight Connector 8"/>
          <p:cNvCxnSpPr/>
          <p:nvPr/>
        </p:nvCxnSpPr>
        <p:spPr>
          <a:xfrm rot="10800000">
            <a:off x="381000" y="1219200"/>
            <a:ext cx="8305800" cy="1588"/>
          </a:xfrm>
          <a:prstGeom prst="line">
            <a:avLst/>
          </a:prstGeom>
          <a:ln w="12700">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rot="10800000">
            <a:off x="381000" y="1273175"/>
            <a:ext cx="8305800" cy="1588"/>
          </a:xfrm>
          <a:prstGeom prst="line">
            <a:avLst/>
          </a:prstGeom>
          <a:ln w="12700">
            <a:solidFill>
              <a:schemeClr val="tx1"/>
            </a:solidFill>
          </a:ln>
          <a:effectLst/>
        </p:spPr>
        <p:style>
          <a:lnRef idx="2">
            <a:schemeClr val="accent1"/>
          </a:lnRef>
          <a:fillRef idx="0">
            <a:schemeClr val="accent1"/>
          </a:fillRef>
          <a:effectRef idx="1">
            <a:schemeClr val="accent1"/>
          </a:effectRef>
          <a:fontRef idx="minor">
            <a:schemeClr val="tx1"/>
          </a:fontRef>
        </p:style>
      </p:cxnSp>
      <p:pic>
        <p:nvPicPr>
          <p:cNvPr id="33799" name="Picture 10" descr="academicSymbolWdm_copur.jpg"/>
          <p:cNvPicPr>
            <a:picLocks noChangeAspect="1"/>
          </p:cNvPicPr>
          <p:nvPr/>
        </p:nvPicPr>
        <p:blipFill>
          <a:blip r:embed="rId3"/>
          <a:srcRect/>
          <a:stretch>
            <a:fillRect/>
          </a:stretch>
        </p:blipFill>
        <p:spPr bwMode="auto">
          <a:xfrm>
            <a:off x="762000" y="442913"/>
            <a:ext cx="2570163" cy="547687"/>
          </a:xfrm>
          <a:prstGeom prst="rect">
            <a:avLst/>
          </a:prstGeom>
          <a:noFill/>
          <a:ln w="9525">
            <a:noFill/>
            <a:miter lim="800000"/>
            <a:headEnd/>
            <a:tailEnd/>
          </a:ln>
        </p:spPr>
      </p:pic>
      <p:sp>
        <p:nvSpPr>
          <p:cNvPr id="33800" name="Title 1"/>
          <p:cNvSpPr>
            <a:spLocks noGrp="1"/>
          </p:cNvSpPr>
          <p:nvPr>
            <p:ph type="ctrTitle"/>
          </p:nvPr>
        </p:nvSpPr>
        <p:spPr>
          <a:xfrm>
            <a:off x="381000" y="2130425"/>
            <a:ext cx="8305800" cy="1470025"/>
          </a:xfrm>
        </p:spPr>
        <p:txBody>
          <a:bodyPr/>
          <a:lstStyle/>
          <a:p>
            <a:r>
              <a:rPr lang="en-US" dirty="0" smtClean="0"/>
              <a:t>CPSC 372</a:t>
            </a:r>
          </a:p>
        </p:txBody>
      </p:sp>
      <p:sp>
        <p:nvSpPr>
          <p:cNvPr id="33801" name="Subtitle 2"/>
          <p:cNvSpPr>
            <a:spLocks noGrp="1"/>
          </p:cNvSpPr>
          <p:nvPr>
            <p:ph type="subTitle" idx="1"/>
          </p:nvPr>
        </p:nvSpPr>
        <p:spPr>
          <a:xfrm>
            <a:off x="1120775" y="3657600"/>
            <a:ext cx="6840538" cy="1752600"/>
          </a:xfrm>
        </p:spPr>
        <p:txBody>
          <a:bodyPr/>
          <a:lstStyle/>
          <a:p>
            <a:r>
              <a:rPr lang="en-US" dirty="0" smtClean="0">
                <a:solidFill>
                  <a:schemeClr val="tx1"/>
                </a:solidFill>
              </a:rPr>
              <a:t>John D. McGregor</a:t>
            </a:r>
          </a:p>
          <a:p>
            <a:r>
              <a:rPr lang="en-US" dirty="0" smtClean="0">
                <a:solidFill>
                  <a:schemeClr val="tx1"/>
                </a:solidFill>
              </a:rPr>
              <a:t>Module 2 Session 1</a:t>
            </a:r>
          </a:p>
          <a:p>
            <a:r>
              <a:rPr lang="en-US" dirty="0" smtClean="0">
                <a:solidFill>
                  <a:schemeClr val="tx1"/>
                </a:solidFill>
              </a:rPr>
              <a:t>More on requirements and the Investment Decision</a:t>
            </a:r>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Projection </a:t>
            </a:r>
            <a:endParaRPr lang="en-US" dirty="0"/>
          </a:p>
        </p:txBody>
      </p:sp>
      <p:sp>
        <p:nvSpPr>
          <p:cNvPr id="3" name="Content Placeholder 2"/>
          <p:cNvSpPr>
            <a:spLocks noGrp="1"/>
          </p:cNvSpPr>
          <p:nvPr>
            <p:ph idx="1"/>
          </p:nvPr>
        </p:nvSpPr>
        <p:spPr/>
        <p:txBody>
          <a:bodyPr/>
          <a:lstStyle/>
          <a:p>
            <a:r>
              <a:rPr lang="en-US" dirty="0" smtClean="0"/>
              <a:t>A stakeholder may only be interested in those uses in his/her department and would like not to be distracted by other uses.</a:t>
            </a:r>
          </a:p>
          <a:p>
            <a:r>
              <a:rPr lang="en-US" dirty="0" smtClean="0"/>
              <a:t>In a use case diagram we can hide those use cases that a viewer should not have to try to understand.</a:t>
            </a:r>
          </a:p>
          <a:p>
            <a:r>
              <a:rPr lang="en-US" dirty="0" smtClean="0"/>
              <a:t>Projection is a fundamental modeling operation.</a:t>
            </a:r>
          </a:p>
          <a:p>
            <a:r>
              <a:rPr lang="en-US" dirty="0" smtClean="0"/>
              <a:t>It reduces the cognitive load on the viewer.</a:t>
            </a:r>
            <a:endParaRPr 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Content Placeholder 3" descr="requirements.png"/>
          <p:cNvPicPr>
            <a:picLocks noGrp="1" noChangeAspect="1"/>
          </p:cNvPicPr>
          <p:nvPr>
            <p:ph idx="1"/>
          </p:nvPr>
        </p:nvPicPr>
        <p:blipFill>
          <a:blip r:embed="rId2"/>
          <a:stretch>
            <a:fillRect/>
          </a:stretch>
        </p:blipFill>
        <p:spPr>
          <a:xfrm>
            <a:off x="762476" y="1967943"/>
            <a:ext cx="7619048" cy="3790476"/>
          </a:xfrm>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6" name="Content Placeholder 5" descr="seq2.png"/>
          <p:cNvPicPr>
            <a:picLocks noGrp="1" noChangeAspect="1"/>
          </p:cNvPicPr>
          <p:nvPr>
            <p:ph idx="1"/>
          </p:nvPr>
        </p:nvPicPr>
        <p:blipFill>
          <a:blip r:embed="rId2"/>
          <a:stretch>
            <a:fillRect/>
          </a:stretch>
        </p:blipFill>
        <p:spPr>
          <a:xfrm>
            <a:off x="1371600" y="2133600"/>
            <a:ext cx="6521331" cy="3410581"/>
          </a:xfrm>
        </p:spPr>
      </p:pic>
      <p:cxnSp>
        <p:nvCxnSpPr>
          <p:cNvPr id="8" name="Straight Arrow Connector 7"/>
          <p:cNvCxnSpPr/>
          <p:nvPr/>
        </p:nvCxnSpPr>
        <p:spPr>
          <a:xfrm>
            <a:off x="2209800" y="3200400"/>
            <a:ext cx="2362200" cy="0"/>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10" name="Straight Arrow Connector 9"/>
          <p:cNvCxnSpPr/>
          <p:nvPr/>
        </p:nvCxnSpPr>
        <p:spPr>
          <a:xfrm>
            <a:off x="4800600" y="3200400"/>
            <a:ext cx="2209800" cy="0"/>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
        <p:nvSpPr>
          <p:cNvPr id="11" name="TextBox 10"/>
          <p:cNvSpPr txBox="1"/>
          <p:nvPr/>
        </p:nvSpPr>
        <p:spPr>
          <a:xfrm>
            <a:off x="2209800" y="2831068"/>
            <a:ext cx="2223686" cy="369332"/>
          </a:xfrm>
          <a:prstGeom prst="rect">
            <a:avLst/>
          </a:prstGeom>
          <a:noFill/>
        </p:spPr>
        <p:txBody>
          <a:bodyPr wrap="none" rtlCol="0">
            <a:spAutoFit/>
          </a:bodyPr>
          <a:lstStyle/>
          <a:p>
            <a:r>
              <a:rPr lang="en-US" dirty="0" smtClean="0"/>
              <a:t>1:Initiate notification</a:t>
            </a:r>
            <a:endParaRPr lang="en-US" dirty="0"/>
          </a:p>
        </p:txBody>
      </p:sp>
      <p:sp>
        <p:nvSpPr>
          <p:cNvPr id="12" name="TextBox 11"/>
          <p:cNvSpPr txBox="1"/>
          <p:nvPr/>
        </p:nvSpPr>
        <p:spPr>
          <a:xfrm>
            <a:off x="4800600" y="2831068"/>
            <a:ext cx="2300630" cy="369332"/>
          </a:xfrm>
          <a:prstGeom prst="rect">
            <a:avLst/>
          </a:prstGeom>
          <a:noFill/>
        </p:spPr>
        <p:txBody>
          <a:bodyPr wrap="none" rtlCol="0">
            <a:spAutoFit/>
          </a:bodyPr>
          <a:lstStyle/>
          <a:p>
            <a:r>
              <a:rPr lang="en-US" dirty="0" smtClean="0"/>
              <a:t>2: Create notification</a:t>
            </a:r>
            <a:endParaRPr 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Requirements review/inspection</a:t>
            </a:r>
            <a:endParaRPr lang="en-US" dirty="0"/>
          </a:p>
        </p:txBody>
      </p:sp>
      <p:sp>
        <p:nvSpPr>
          <p:cNvPr id="3" name="Content Placeholder 2"/>
          <p:cNvSpPr>
            <a:spLocks noGrp="1"/>
          </p:cNvSpPr>
          <p:nvPr>
            <p:ph idx="1"/>
          </p:nvPr>
        </p:nvSpPr>
        <p:spPr/>
        <p:txBody>
          <a:bodyPr/>
          <a:lstStyle/>
          <a:p>
            <a:r>
              <a:rPr lang="en-US" dirty="0" smtClean="0"/>
              <a:t>The terms review and inspection are often used interchangeably but there are some differences.</a:t>
            </a:r>
          </a:p>
          <a:p>
            <a:r>
              <a:rPr lang="en-US" dirty="0" smtClean="0"/>
              <a:t>A review is usually a less formal read through by individuals while an inspection is usually a team process done together.</a:t>
            </a:r>
          </a:p>
          <a:p>
            <a:r>
              <a:rPr lang="en-US" dirty="0" smtClean="0"/>
              <a:t>Either may result in a formal report.</a:t>
            </a:r>
          </a:p>
          <a:p>
            <a:r>
              <a:rPr lang="en-US" dirty="0" smtClean="0"/>
              <a:t>What criteria are used for the inspection? How do you get those criteria?</a:t>
            </a:r>
          </a:p>
          <a:p>
            <a:endParaRPr lang="en-US"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Review of use cases</a:t>
            </a:r>
            <a:endParaRPr lang="en-US" dirty="0"/>
          </a:p>
        </p:txBody>
      </p:sp>
      <p:sp>
        <p:nvSpPr>
          <p:cNvPr id="3" name="Content Placeholder 2"/>
          <p:cNvSpPr>
            <a:spLocks noGrp="1"/>
          </p:cNvSpPr>
          <p:nvPr>
            <p:ph idx="1"/>
          </p:nvPr>
        </p:nvSpPr>
        <p:spPr>
          <a:xfrm>
            <a:off x="457200" y="1619250"/>
            <a:ext cx="8229600" cy="4525963"/>
          </a:xfrm>
        </p:spPr>
        <p:txBody>
          <a:bodyPr/>
          <a:lstStyle/>
          <a:p>
            <a:r>
              <a:rPr lang="en-US" sz="1600" dirty="0"/>
              <a:t>http://www.interface.ru/rational/rup51/process/activity/ac_rvbuc.htm</a:t>
            </a:r>
            <a:endParaRPr lang="en-US" sz="1600"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7" name="Picture 3"/>
          <p:cNvPicPr>
            <a:picLocks noChangeAspect="1" noChangeArrowheads="1"/>
          </p:cNvPicPr>
          <p:nvPr/>
        </p:nvPicPr>
        <p:blipFill>
          <a:blip r:embed="rId2"/>
          <a:srcRect/>
          <a:stretch>
            <a:fillRect/>
          </a:stretch>
        </p:blipFill>
        <p:spPr bwMode="auto">
          <a:xfrm>
            <a:off x="1553941" y="485435"/>
            <a:ext cx="5608859" cy="637256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a:buNone/>
            </a:pPr>
            <a:r>
              <a:rPr lang="en-US" sz="1200" b="1" dirty="0" smtClean="0"/>
              <a:t>1. Actors </a:t>
            </a:r>
          </a:p>
          <a:p>
            <a:r>
              <a:rPr lang="en-US" sz="1200" dirty="0" smtClean="0"/>
              <a:t>1.1. Are there any actors that are not defined in the use case model, that is, will the system communicate with any other systems, hardware or human users that have not been described? </a:t>
            </a:r>
          </a:p>
          <a:p>
            <a:r>
              <a:rPr lang="en-US" sz="1200" dirty="0" smtClean="0"/>
              <a:t>1.2. Are there any superfluous actors in the use case model, that is, human users or other systems that will not provide input to or receive output from the system? </a:t>
            </a:r>
          </a:p>
          <a:p>
            <a:r>
              <a:rPr lang="en-US" sz="1200" dirty="0" smtClean="0"/>
              <a:t>1.3. Are all the actors clearly described, and do you agree with the descriptions? </a:t>
            </a:r>
          </a:p>
          <a:p>
            <a:r>
              <a:rPr lang="en-US" sz="1200" dirty="0" smtClean="0"/>
              <a:t>1.4. Is it clear which actors are involved in which use cases, and can this be clearly seen from the use case diagram and textual descriptions? Are all the actors connected to the right use cases? </a:t>
            </a:r>
          </a:p>
          <a:p>
            <a:pPr>
              <a:buNone/>
            </a:pPr>
            <a:r>
              <a:rPr lang="en-US" sz="1200" b="1" dirty="0" smtClean="0"/>
              <a:t>2. The use cases </a:t>
            </a:r>
          </a:p>
          <a:p>
            <a:r>
              <a:rPr lang="en-US" sz="1200" dirty="0" smtClean="0"/>
              <a:t>2.1. Is there any missing functionality, that is, do the actors have goals that must be fulfilled, but that have not been described in use cases? </a:t>
            </a:r>
          </a:p>
          <a:p>
            <a:r>
              <a:rPr lang="en-US" sz="1200" dirty="0" smtClean="0"/>
              <a:t>2.2. Are there any superfluous use cases, that is, use cases that are outside the boundary of the system, do not lead to the </a:t>
            </a:r>
            <a:r>
              <a:rPr lang="en-US" sz="1200" dirty="0" err="1" smtClean="0"/>
              <a:t>fulfilment</a:t>
            </a:r>
            <a:r>
              <a:rPr lang="en-US" sz="1200" dirty="0" smtClean="0"/>
              <a:t> of a goal for an actor or duplicate functionality described in other use cases? </a:t>
            </a:r>
          </a:p>
          <a:p>
            <a:r>
              <a:rPr lang="en-US" sz="1200" dirty="0" smtClean="0"/>
              <a:t>2.3. Do all the use cases lead to the </a:t>
            </a:r>
            <a:r>
              <a:rPr lang="en-US" sz="1200" dirty="0" err="1" smtClean="0"/>
              <a:t>fulfilment</a:t>
            </a:r>
            <a:r>
              <a:rPr lang="en-US" sz="1200" dirty="0" smtClean="0"/>
              <a:t> of exactly one goal for an actor, and is it clear from the use case name what is the goal? </a:t>
            </a:r>
          </a:p>
          <a:p>
            <a:r>
              <a:rPr lang="en-US" sz="1200" dirty="0" smtClean="0"/>
              <a:t>2.4. Are the descriptions of how the actor interacts with the system in the use cases consistent with the description of the actor? </a:t>
            </a:r>
          </a:p>
          <a:p>
            <a:r>
              <a:rPr lang="en-US" sz="1200" dirty="0" smtClean="0"/>
              <a:t>2.5. Is it clear from the descriptions of the use cases how the goals are reached and do you agree with the descriptions? </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a:buNone/>
            </a:pPr>
            <a:r>
              <a:rPr lang="en-US" sz="1400" b="1" dirty="0" smtClean="0"/>
              <a:t>3. The description of each use case </a:t>
            </a:r>
          </a:p>
          <a:p>
            <a:r>
              <a:rPr lang="en-US" sz="1400" dirty="0" smtClean="0"/>
              <a:t>3.1. Is expected input and output correctly defined in each use case; is the output from the system defined for every input from the actor, both for normal flow of events and variations? </a:t>
            </a:r>
          </a:p>
          <a:p>
            <a:r>
              <a:rPr lang="en-US" sz="1400" dirty="0" smtClean="0"/>
              <a:t>3.2. Does each event in the normal flow of events relate to the goal of its use case? </a:t>
            </a:r>
          </a:p>
          <a:p>
            <a:r>
              <a:rPr lang="en-US" sz="1400" dirty="0" smtClean="0"/>
              <a:t>3.3. Is the flow of events described with concrete terms and measurable concepts and is it described at a suitable level of detail without details that restrict the user interface or the design of the system? </a:t>
            </a:r>
          </a:p>
          <a:p>
            <a:r>
              <a:rPr lang="en-US" sz="1400" dirty="0" smtClean="0"/>
              <a:t>3.4. Are there any variants to the normal flow of events that have not been identified in the use cases, that is, are there any missing variations? </a:t>
            </a:r>
          </a:p>
          <a:p>
            <a:r>
              <a:rPr lang="en-US" sz="1400" dirty="0" smtClean="0"/>
              <a:t>3.5. Are the triggers, starting conditions, for each use case described at the correct level of detail? </a:t>
            </a:r>
          </a:p>
          <a:p>
            <a:r>
              <a:rPr lang="en-US" sz="1400" dirty="0" smtClean="0"/>
              <a:t>3.6. Are the pre- and post-conditions correctly described for all use cases, that is, are they described with the correct level of detail, do the pre- and post conditions match for each of the use cases and are they testable? </a:t>
            </a:r>
          </a:p>
          <a:p>
            <a:pPr>
              <a:buNone/>
            </a:pPr>
            <a:r>
              <a:rPr lang="en-US" sz="1400" b="1" dirty="0" smtClean="0"/>
              <a:t>4. Relation between the use cases: </a:t>
            </a:r>
          </a:p>
          <a:p>
            <a:r>
              <a:rPr lang="en-US" sz="1400" dirty="0" smtClean="0"/>
              <a:t>4.1. Do the use case diagram and the textual descriptions match? </a:t>
            </a:r>
          </a:p>
          <a:p>
            <a:r>
              <a:rPr lang="en-US" sz="1400" dirty="0" smtClean="0"/>
              <a:t>4.2. Has the include-relation been used to factor out common behavior? </a:t>
            </a:r>
          </a:p>
          <a:p>
            <a:r>
              <a:rPr lang="en-US" sz="1400" dirty="0" smtClean="0"/>
              <a:t>4.3. Does the behavior of a use case conflict with the behavior of other use cases? </a:t>
            </a:r>
          </a:p>
          <a:p>
            <a:r>
              <a:rPr lang="en-US" sz="1400" dirty="0" smtClean="0"/>
              <a:t>4.4. Are all the use cases described at the same level of detail? </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Inspection criteria</a:t>
            </a:r>
            <a:endParaRPr lang="en-US" dirty="0"/>
          </a:p>
        </p:txBody>
      </p:sp>
      <p:sp>
        <p:nvSpPr>
          <p:cNvPr id="3" name="Content Placeholder 2"/>
          <p:cNvSpPr>
            <a:spLocks noGrp="1"/>
          </p:cNvSpPr>
          <p:nvPr>
            <p:ph idx="1"/>
          </p:nvPr>
        </p:nvSpPr>
        <p:spPr/>
        <p:txBody>
          <a:bodyPr/>
          <a:lstStyle/>
          <a:p>
            <a:r>
              <a:rPr lang="en-US" dirty="0" smtClean="0"/>
              <a:t>Complete – nothing can be added that changes the model</a:t>
            </a:r>
          </a:p>
          <a:p>
            <a:r>
              <a:rPr lang="en-US" dirty="0" smtClean="0"/>
              <a:t>Correct – what is present is accurate</a:t>
            </a:r>
          </a:p>
          <a:p>
            <a:r>
              <a:rPr lang="en-US" dirty="0" smtClean="0"/>
              <a:t>Consistent – any contradictions between model elements are accompanied by appropriate constraints</a:t>
            </a:r>
            <a:endParaRPr lang="en-US"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Inspection</a:t>
            </a:r>
            <a:endParaRPr lang="en-US" dirty="0"/>
          </a:p>
        </p:txBody>
      </p:sp>
      <p:sp>
        <p:nvSpPr>
          <p:cNvPr id="3" name="Content Placeholder 2"/>
          <p:cNvSpPr>
            <a:spLocks noGrp="1"/>
          </p:cNvSpPr>
          <p:nvPr>
            <p:ph idx="1"/>
          </p:nvPr>
        </p:nvSpPr>
        <p:spPr/>
        <p:txBody>
          <a:bodyPr/>
          <a:lstStyle/>
          <a:p>
            <a:r>
              <a:rPr lang="en-US" dirty="0" smtClean="0"/>
              <a:t>Understand the problem being solved</a:t>
            </a:r>
          </a:p>
          <a:p>
            <a:r>
              <a:rPr lang="en-US" dirty="0" smtClean="0"/>
              <a:t>How complete is the set of actors?</a:t>
            </a:r>
          </a:p>
          <a:p>
            <a:r>
              <a:rPr lang="en-US" dirty="0" smtClean="0"/>
              <a:t>Does each use accurately reflect how the problem should be handled?</a:t>
            </a:r>
          </a:p>
          <a:p>
            <a:r>
              <a:rPr lang="en-US" dirty="0" smtClean="0"/>
              <a:t>Is each top level use really a use someone would make of the system?</a:t>
            </a:r>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Requirements problems</a:t>
            </a:r>
            <a:endParaRPr lang="en-US" dirty="0"/>
          </a:p>
        </p:txBody>
      </p:sp>
      <p:sp>
        <p:nvSpPr>
          <p:cNvPr id="3" name="Content Placeholder 2"/>
          <p:cNvSpPr>
            <a:spLocks noGrp="1"/>
          </p:cNvSpPr>
          <p:nvPr>
            <p:ph idx="1"/>
          </p:nvPr>
        </p:nvSpPr>
        <p:spPr/>
        <p:txBody>
          <a:bodyPr/>
          <a:lstStyle/>
          <a:p>
            <a:r>
              <a:rPr lang="en-US" dirty="0" smtClean="0"/>
              <a:t>Customers don’t know what they want</a:t>
            </a:r>
          </a:p>
          <a:p>
            <a:r>
              <a:rPr lang="en-US" dirty="0" smtClean="0"/>
              <a:t>Requirements change during the course of the project</a:t>
            </a:r>
          </a:p>
          <a:p>
            <a:r>
              <a:rPr lang="en-US" dirty="0" smtClean="0"/>
              <a:t>Customers have unreasonable timelines</a:t>
            </a:r>
          </a:p>
          <a:p>
            <a:r>
              <a:rPr lang="en-US" dirty="0" smtClean="0"/>
              <a:t>Communication gaps exist between customers, engineers and project managers</a:t>
            </a:r>
          </a:p>
          <a:p>
            <a:r>
              <a:rPr lang="en-US" dirty="0" smtClean="0"/>
              <a:t>The development team doesn't understand the politics of the customer's organization</a:t>
            </a:r>
          </a:p>
          <a:p>
            <a:pPr>
              <a:buNone/>
            </a:pPr>
            <a:endParaRPr lang="en-US"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Inspection</a:t>
            </a:r>
            <a:endParaRPr lang="en-US" dirty="0"/>
          </a:p>
        </p:txBody>
      </p:sp>
      <p:sp>
        <p:nvSpPr>
          <p:cNvPr id="3" name="Content Placeholder 2"/>
          <p:cNvSpPr>
            <a:spLocks noGrp="1"/>
          </p:cNvSpPr>
          <p:nvPr>
            <p:ph idx="1"/>
          </p:nvPr>
        </p:nvSpPr>
        <p:spPr/>
        <p:txBody>
          <a:bodyPr/>
          <a:lstStyle/>
          <a:p>
            <a:endParaRPr lang="en-US"/>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Investment decision</a:t>
            </a:r>
            <a:endParaRPr lang="en-US" dirty="0"/>
          </a:p>
        </p:txBody>
      </p:sp>
      <p:sp>
        <p:nvSpPr>
          <p:cNvPr id="3" name="Content Placeholder 2"/>
          <p:cNvSpPr>
            <a:spLocks noGrp="1"/>
          </p:cNvSpPr>
          <p:nvPr>
            <p:ph idx="1"/>
          </p:nvPr>
        </p:nvSpPr>
        <p:spPr/>
        <p:txBody>
          <a:bodyPr/>
          <a:lstStyle/>
          <a:p>
            <a:r>
              <a:rPr lang="en-US" dirty="0" smtClean="0"/>
              <a:t>The software engineer is responsible for presenting sufficient data that the responsible parties can make a thoughtful decision.</a:t>
            </a:r>
          </a:p>
          <a:p>
            <a:r>
              <a:rPr lang="en-US" dirty="0" smtClean="0"/>
              <a:t>The extent of this data will vary widely from organization to organization.</a:t>
            </a:r>
          </a:p>
          <a:p>
            <a:r>
              <a:rPr lang="en-US" dirty="0" smtClean="0"/>
              <a:t>But it will usually include a very high level statement of requirements. The most significant, highest priority and those that clearly relate to the business goals.</a:t>
            </a:r>
            <a:endParaRPr lang="en-US"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Decision - 1 </a:t>
            </a:r>
            <a:endParaRPr lang="en-US" dirty="0"/>
          </a:p>
        </p:txBody>
      </p:sp>
      <p:sp>
        <p:nvSpPr>
          <p:cNvPr id="3" name="Content Placeholder 2"/>
          <p:cNvSpPr>
            <a:spLocks noGrp="1"/>
          </p:cNvSpPr>
          <p:nvPr>
            <p:ph idx="1"/>
          </p:nvPr>
        </p:nvSpPr>
        <p:spPr/>
        <p:txBody>
          <a:bodyPr/>
          <a:lstStyle/>
          <a:p>
            <a:r>
              <a:rPr lang="en-US" dirty="0" smtClean="0"/>
              <a:t>At the very least there is an estimate of the cost of the project.</a:t>
            </a:r>
          </a:p>
          <a:p>
            <a:r>
              <a:rPr lang="en-US" dirty="0" smtClean="0"/>
              <a:t>At the best there is also an estimate of the value of the project.</a:t>
            </a:r>
          </a:p>
          <a:p>
            <a:r>
              <a:rPr lang="en-US" dirty="0" smtClean="0"/>
              <a:t>Just as when you are designing software, decomposing the project into parts makes it easier to estimate cost and value.</a:t>
            </a:r>
          </a:p>
          <a:p>
            <a:endParaRPr lang="en-US" dirty="0" smtClean="0"/>
          </a:p>
          <a:p>
            <a:endParaRPr lang="en-US"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Decision - 2</a:t>
            </a:r>
            <a:endParaRPr lang="en-US" dirty="0"/>
          </a:p>
        </p:txBody>
      </p:sp>
      <p:sp>
        <p:nvSpPr>
          <p:cNvPr id="3" name="Content Placeholder 2"/>
          <p:cNvSpPr>
            <a:spLocks noGrp="1"/>
          </p:cNvSpPr>
          <p:nvPr>
            <p:ph idx="1"/>
          </p:nvPr>
        </p:nvSpPr>
        <p:spPr/>
        <p:txBody>
          <a:bodyPr/>
          <a:lstStyle/>
          <a:p>
            <a:r>
              <a:rPr lang="en-US" dirty="0" smtClean="0"/>
              <a:t>The investment decision is based on the amount that must be expended/invested before revenue streams produce cash flow.</a:t>
            </a:r>
          </a:p>
          <a:p>
            <a:endParaRPr lang="en-US"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Hazard/Safety Analysis</a:t>
            </a:r>
            <a:endParaRPr lang="en-US" dirty="0"/>
          </a:p>
        </p:txBody>
      </p:sp>
      <p:sp>
        <p:nvSpPr>
          <p:cNvPr id="3" name="Content Placeholder 2"/>
          <p:cNvSpPr>
            <a:spLocks noGrp="1"/>
          </p:cNvSpPr>
          <p:nvPr>
            <p:ph idx="1"/>
          </p:nvPr>
        </p:nvSpPr>
        <p:spPr/>
        <p:txBody>
          <a:bodyPr/>
          <a:lstStyle/>
          <a:p>
            <a:r>
              <a:rPr lang="en-US" dirty="0"/>
              <a:t>http://santoslab.org/pub/mdcf-architect/HazardAnalysis.html</a:t>
            </a:r>
          </a:p>
        </p:txBody>
      </p:sp>
    </p:spTree>
    <p:extLst>
      <p:ext uri="{BB962C8B-B14F-4D97-AF65-F5344CB8AC3E}">
        <p14:creationId xmlns:p14="http://schemas.microsoft.com/office/powerpoint/2010/main" val="208196635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Statement of requirements</a:t>
            </a:r>
            <a:endParaRPr lang="en-US" dirty="0"/>
          </a:p>
        </p:txBody>
      </p:sp>
      <p:sp>
        <p:nvSpPr>
          <p:cNvPr id="3" name="Content Placeholder 2"/>
          <p:cNvSpPr>
            <a:spLocks noGrp="1"/>
          </p:cNvSpPr>
          <p:nvPr>
            <p:ph idx="1"/>
          </p:nvPr>
        </p:nvSpPr>
        <p:spPr/>
        <p:txBody>
          <a:bodyPr/>
          <a:lstStyle/>
          <a:p>
            <a:r>
              <a:rPr lang="en-US" dirty="0" smtClean="0"/>
              <a:t>Not ambiguous or vague.</a:t>
            </a:r>
          </a:p>
          <a:p>
            <a:r>
              <a:rPr lang="en-US" dirty="0" smtClean="0"/>
              <a:t>Clearly worded.</a:t>
            </a:r>
          </a:p>
          <a:p>
            <a:r>
              <a:rPr lang="en-US" dirty="0" smtClean="0"/>
              <a:t>Sufficiently detailed so that everything is known. (Project over-runs and problems usually come from unknowns that were not identified, or sufficiently well-analyzed.) </a:t>
            </a:r>
          </a:p>
          <a:p>
            <a:r>
              <a:rPr lang="en-US" dirty="0" smtClean="0"/>
              <a:t>Related to the business needs.</a:t>
            </a:r>
          </a:p>
          <a:p>
            <a:r>
              <a:rPr lang="en-US" dirty="0" smtClean="0"/>
              <a:t>Listed in sufficient detail to create a working system or product design.</a:t>
            </a:r>
          </a:p>
          <a:p>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Prioritize requirements</a:t>
            </a:r>
            <a:endParaRPr lang="en-US" dirty="0"/>
          </a:p>
        </p:txBody>
      </p:sp>
      <p:sp>
        <p:nvSpPr>
          <p:cNvPr id="3" name="Content Placeholder 2"/>
          <p:cNvSpPr>
            <a:spLocks noGrp="1"/>
          </p:cNvSpPr>
          <p:nvPr>
            <p:ph idx="1"/>
          </p:nvPr>
        </p:nvSpPr>
        <p:spPr/>
        <p:txBody>
          <a:bodyPr/>
          <a:lstStyle/>
          <a:p>
            <a:r>
              <a:rPr lang="en-US" dirty="0" smtClean="0"/>
              <a:t>Not time to give everything all the attention you would like</a:t>
            </a:r>
          </a:p>
          <a:p>
            <a:r>
              <a:rPr lang="en-US" dirty="0" smtClean="0"/>
              <a:t>Different circumstances result in different criteria for prioritizing</a:t>
            </a:r>
          </a:p>
          <a:p>
            <a:pPr lvl="1"/>
            <a:r>
              <a:rPr lang="en-US" dirty="0" smtClean="0"/>
              <a:t>Risk</a:t>
            </a:r>
          </a:p>
          <a:p>
            <a:pPr lvl="1"/>
            <a:r>
              <a:rPr lang="en-US" dirty="0" smtClean="0"/>
              <a:t>Which customer wants it</a:t>
            </a:r>
          </a:p>
          <a:p>
            <a:r>
              <a:rPr lang="en-US" dirty="0" smtClean="0"/>
              <a:t>More about risk later</a:t>
            </a:r>
          </a:p>
          <a:p>
            <a:r>
              <a:rPr lang="en-US" dirty="0" smtClean="0"/>
              <a:t>Follow a process that is repeatable and justifiable</a:t>
            </a:r>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Analyze the impact of change</a:t>
            </a:r>
            <a:endParaRPr lang="en-US" dirty="0"/>
          </a:p>
        </p:txBody>
      </p:sp>
      <p:sp>
        <p:nvSpPr>
          <p:cNvPr id="3" name="Content Placeholder 2"/>
          <p:cNvSpPr>
            <a:spLocks noGrp="1"/>
          </p:cNvSpPr>
          <p:nvPr>
            <p:ph idx="1"/>
          </p:nvPr>
        </p:nvSpPr>
        <p:spPr/>
        <p:txBody>
          <a:bodyPr/>
          <a:lstStyle/>
          <a:p>
            <a:r>
              <a:rPr lang="en-US" dirty="0" smtClean="0"/>
              <a:t>If a requirement is changed what will it take to adjust other requirements?</a:t>
            </a:r>
          </a:p>
          <a:p>
            <a:r>
              <a:rPr lang="en-US" dirty="0" smtClean="0"/>
              <a:t>What will this do to time to market</a:t>
            </a:r>
          </a:p>
          <a:p>
            <a:r>
              <a:rPr lang="en-US" dirty="0" smtClean="0"/>
              <a:t>Is the change important enough to make the effort to make the other changes</a:t>
            </a:r>
          </a:p>
          <a:p>
            <a:r>
              <a:rPr lang="en-US" dirty="0" smtClean="0"/>
              <a:t>Prioritize stakeholders as well as requirements</a:t>
            </a:r>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6" name="Content Placeholder 5" descr="usecases.png"/>
          <p:cNvPicPr>
            <a:picLocks noGrp="1" noChangeAspect="1"/>
          </p:cNvPicPr>
          <p:nvPr>
            <p:ph idx="1"/>
          </p:nvPr>
        </p:nvPicPr>
        <p:blipFill>
          <a:blip r:embed="rId2"/>
          <a:stretch>
            <a:fillRect/>
          </a:stretch>
        </p:blipFill>
        <p:spPr>
          <a:xfrm>
            <a:off x="477253" y="1792978"/>
            <a:ext cx="8229600" cy="4156448"/>
          </a:xfrm>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Operations on Models</a:t>
            </a:r>
            <a:endParaRPr lang="en-US" dirty="0"/>
          </a:p>
        </p:txBody>
      </p:sp>
      <p:sp>
        <p:nvSpPr>
          <p:cNvPr id="3" name="Content Placeholder 2"/>
          <p:cNvSpPr>
            <a:spLocks noGrp="1"/>
          </p:cNvSpPr>
          <p:nvPr>
            <p:ph idx="1"/>
          </p:nvPr>
        </p:nvSpPr>
        <p:spPr/>
        <p:txBody>
          <a:bodyPr/>
          <a:lstStyle/>
          <a:p>
            <a:r>
              <a:rPr lang="en-US" dirty="0" smtClean="0"/>
              <a:t>Partitioning – break the model elements into parts</a:t>
            </a:r>
          </a:p>
          <a:p>
            <a:r>
              <a:rPr lang="en-US" dirty="0" smtClean="0"/>
              <a:t>Abstraction – eliminate details to find commonality</a:t>
            </a:r>
          </a:p>
          <a:p>
            <a:r>
              <a:rPr lang="en-US" dirty="0" smtClean="0"/>
              <a:t>Projection – define a view on a portion of the model</a:t>
            </a:r>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Partitioning</a:t>
            </a:r>
            <a:endParaRPr lang="en-US" dirty="0"/>
          </a:p>
        </p:txBody>
      </p:sp>
      <p:sp>
        <p:nvSpPr>
          <p:cNvPr id="3" name="Content Placeholder 2"/>
          <p:cNvSpPr>
            <a:spLocks noGrp="1"/>
          </p:cNvSpPr>
          <p:nvPr>
            <p:ph idx="1"/>
          </p:nvPr>
        </p:nvSpPr>
        <p:spPr/>
        <p:txBody>
          <a:bodyPr/>
          <a:lstStyle/>
          <a:p>
            <a:r>
              <a:rPr lang="en-US" dirty="0" smtClean="0"/>
              <a:t>A use case may be long and complicated or you may recognize that part of one use case is also part of another use case.</a:t>
            </a:r>
          </a:p>
          <a:p>
            <a:endParaRPr lang="en-US" dirty="0"/>
          </a:p>
          <a:p>
            <a:r>
              <a:rPr lang="en-US" dirty="0" smtClean="0"/>
              <a:t>Modularity is a fundamental software engineering construct.</a:t>
            </a:r>
          </a:p>
          <a:p>
            <a:r>
              <a:rPr lang="en-US" dirty="0" smtClean="0"/>
              <a:t>A design that is modular is less complex than one that is not.</a:t>
            </a:r>
          </a:p>
          <a:p>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Abstraction</a:t>
            </a:r>
            <a:endParaRPr lang="en-US" dirty="0"/>
          </a:p>
        </p:txBody>
      </p:sp>
      <p:sp>
        <p:nvSpPr>
          <p:cNvPr id="3" name="Content Placeholder 2"/>
          <p:cNvSpPr>
            <a:spLocks noGrp="1"/>
          </p:cNvSpPr>
          <p:nvPr>
            <p:ph idx="1"/>
          </p:nvPr>
        </p:nvSpPr>
        <p:spPr/>
        <p:txBody>
          <a:bodyPr/>
          <a:lstStyle/>
          <a:p>
            <a:r>
              <a:rPr lang="en-US" dirty="0" smtClean="0"/>
              <a:t>An actor is a specific role</a:t>
            </a:r>
          </a:p>
          <a:p>
            <a:r>
              <a:rPr lang="en-US" dirty="0" smtClean="0"/>
              <a:t>By abstracting we can define an abstract actor for a broad role and then more concrete actors under that</a:t>
            </a:r>
          </a:p>
          <a:p>
            <a:endParaRPr lang="en-US" dirty="0" smtClean="0"/>
          </a:p>
          <a:p>
            <a:r>
              <a:rPr lang="en-US" dirty="0" smtClean="0"/>
              <a:t>Abstraction is a fundamental software engineering construct.</a:t>
            </a:r>
          </a:p>
          <a:p>
            <a:r>
              <a:rPr lang="en-US" dirty="0" smtClean="0"/>
              <a:t>Abstraction enhances reuse and reduces complexity.</a:t>
            </a:r>
            <a:endParaRPr lang="en-US"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syse802Templat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syse802Template</Template>
  <TotalTime>22234</TotalTime>
  <Words>1237</Words>
  <Application>Microsoft Office PowerPoint</Application>
  <PresentationFormat>On-screen Show (4:3)</PresentationFormat>
  <Paragraphs>107</Paragraphs>
  <Slides>24</Slides>
  <Notes>2</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24</vt:i4>
      </vt:variant>
    </vt:vector>
  </HeadingPairs>
  <TitlesOfParts>
    <vt:vector size="31" baseType="lpstr">
      <vt:lpstr>MS PGothic</vt:lpstr>
      <vt:lpstr>MS PGothic</vt:lpstr>
      <vt:lpstr>Arial</vt:lpstr>
      <vt:lpstr>Calibri</vt:lpstr>
      <vt:lpstr>Verdana</vt:lpstr>
      <vt:lpstr>ヒラギノ角ゴ Pro W3</vt:lpstr>
      <vt:lpstr>syse802Template</vt:lpstr>
      <vt:lpstr>CPSC 372</vt:lpstr>
      <vt:lpstr>Requirements problems</vt:lpstr>
      <vt:lpstr>Statement of requirements</vt:lpstr>
      <vt:lpstr>Prioritize requirements</vt:lpstr>
      <vt:lpstr>Analyze the impact of change</vt:lpstr>
      <vt:lpstr>PowerPoint Presentation</vt:lpstr>
      <vt:lpstr>Operations on Models</vt:lpstr>
      <vt:lpstr>Partitioning</vt:lpstr>
      <vt:lpstr>Abstraction</vt:lpstr>
      <vt:lpstr>Projection </vt:lpstr>
      <vt:lpstr>PowerPoint Presentation</vt:lpstr>
      <vt:lpstr>PowerPoint Presentation</vt:lpstr>
      <vt:lpstr>Requirements review/inspection</vt:lpstr>
      <vt:lpstr>Review of use cases</vt:lpstr>
      <vt:lpstr>PowerPoint Presentation</vt:lpstr>
      <vt:lpstr>PowerPoint Presentation</vt:lpstr>
      <vt:lpstr>PowerPoint Presentation</vt:lpstr>
      <vt:lpstr>Inspection criteria</vt:lpstr>
      <vt:lpstr>Inspection</vt:lpstr>
      <vt:lpstr>Inspection</vt:lpstr>
      <vt:lpstr>Investment decision</vt:lpstr>
      <vt:lpstr>Decision - 1 </vt:lpstr>
      <vt:lpstr>Decision - 2</vt:lpstr>
      <vt:lpstr>Hazard/Safety Analysis</vt:lpstr>
    </vt:vector>
  </TitlesOfParts>
  <Company>Clemson University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SYSE 802</dc:title>
  <dc:creator>McGregor</dc:creator>
  <cp:lastModifiedBy>John Mcgregor</cp:lastModifiedBy>
  <cp:revision>30</cp:revision>
  <dcterms:created xsi:type="dcterms:W3CDTF">2012-08-28T00:06:38Z</dcterms:created>
  <dcterms:modified xsi:type="dcterms:W3CDTF">2016-09-04T10:59:55Z</dcterms:modified>
</cp:coreProperties>
</file>