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0" r:id="rId2"/>
    <p:sldId id="261" r:id="rId3"/>
    <p:sldId id="262" r:id="rId4"/>
    <p:sldId id="264" r:id="rId5"/>
    <p:sldId id="266" r:id="rId6"/>
    <p:sldId id="263" r:id="rId7"/>
    <p:sldId id="265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8" d="100"/>
          <a:sy n="78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</a:t>
            </a:r>
            <a:r>
              <a:rPr lang="en-US" dirty="0" smtClean="0">
                <a:solidFill>
                  <a:schemeClr val="tx1"/>
                </a:solidFill>
              </a:rPr>
              <a:t>2 Session </a:t>
            </a:r>
            <a:r>
              <a:rPr lang="en-US" dirty="0" smtClean="0">
                <a:solidFill>
                  <a:schemeClr val="tx1"/>
                </a:solidFill>
              </a:rPr>
              <a:t>5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Android App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Help!!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Imagine yourself confronted by a group of masked men with guns. They have stopped your car and ordered you to get out.</a:t>
            </a:r>
          </a:p>
          <a:p>
            <a:r>
              <a:rPr lang="en-US" dirty="0" smtClean="0"/>
              <a:t>They lock you in the trunk.</a:t>
            </a:r>
          </a:p>
          <a:p>
            <a:r>
              <a:rPr lang="en-US" dirty="0" smtClean="0"/>
              <a:t>They may have tied your hands. They may have blindfolded you.</a:t>
            </a:r>
          </a:p>
          <a:p>
            <a:r>
              <a:rPr lang="en-US" dirty="0" smtClean="0"/>
              <a:t>You need a means of summoning help.</a:t>
            </a:r>
          </a:p>
          <a:p>
            <a:r>
              <a:rPr lang="en-US" dirty="0" smtClean="0"/>
              <a:t>If they have left you your </a:t>
            </a:r>
            <a:r>
              <a:rPr lang="en-US" dirty="0" err="1" smtClean="0"/>
              <a:t>cellphone</a:t>
            </a: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user could…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Dial 911 and talk to the operator</a:t>
            </a:r>
          </a:p>
          <a:p>
            <a:r>
              <a:rPr lang="en-US" dirty="0" smtClean="0"/>
              <a:t>Use voice dial to dial “911”</a:t>
            </a:r>
          </a:p>
          <a:p>
            <a:r>
              <a:rPr lang="en-US" dirty="0" smtClean="0"/>
              <a:t>Press any key 4 times in succession and then once more after a pause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app could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 the call as normal</a:t>
            </a:r>
          </a:p>
          <a:p>
            <a:r>
              <a:rPr lang="en-US" dirty="0" smtClean="0"/>
              <a:t>Require that a call to 911 be terminated by a code of 4 letters</a:t>
            </a:r>
          </a:p>
          <a:p>
            <a:r>
              <a:rPr lang="en-US" dirty="0" smtClean="0"/>
              <a:t>Produce a maximum volume, high-pitched sound</a:t>
            </a:r>
          </a:p>
          <a:p>
            <a:r>
              <a:rPr lang="en-US" dirty="0" smtClean="0"/>
              <a:t>Use voice synthesizer to speak “Help” at maximum volume</a:t>
            </a:r>
          </a:p>
          <a:p>
            <a:r>
              <a:rPr lang="en-US" dirty="0" smtClean="0"/>
              <a:t>Turn on flashlight mode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Accelerometer</a:t>
            </a:r>
          </a:p>
          <a:p>
            <a:r>
              <a:rPr lang="en-US" dirty="0" smtClean="0"/>
              <a:t>Bluetooth</a:t>
            </a:r>
          </a:p>
          <a:p>
            <a:r>
              <a:rPr lang="en-US" dirty="0" smtClean="0"/>
              <a:t>Screen</a:t>
            </a:r>
          </a:p>
          <a:p>
            <a:r>
              <a:rPr lang="en-US" dirty="0" smtClean="0"/>
              <a:t>GPS</a:t>
            </a:r>
          </a:p>
          <a:p>
            <a:r>
              <a:rPr lang="en-US" dirty="0" smtClean="0"/>
              <a:t>Keypad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http://developer.android.com/training/basics/firstapp/building-ui.html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1245</TotalTime>
  <Words>164</Words>
  <Application>Microsoft Office PowerPoint</Application>
  <PresentationFormat>On-screen Show (4:3)</PresentationFormat>
  <Paragraphs>31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syse802Template</vt:lpstr>
      <vt:lpstr>CPSC 372</vt:lpstr>
      <vt:lpstr>Help!! Me</vt:lpstr>
      <vt:lpstr>The user could…</vt:lpstr>
      <vt:lpstr>The app could …</vt:lpstr>
      <vt:lpstr>Slide 5</vt:lpstr>
      <vt:lpstr>Android tutorial</vt:lpstr>
      <vt:lpstr>Slide 7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372</dc:title>
  <dc:creator>McGregor</dc:creator>
  <cp:lastModifiedBy>McGregor</cp:lastModifiedBy>
  <cp:revision>5</cp:revision>
  <dcterms:created xsi:type="dcterms:W3CDTF">2012-09-10T13:07:19Z</dcterms:created>
  <dcterms:modified xsi:type="dcterms:W3CDTF">2012-09-11T15:01:24Z</dcterms:modified>
</cp:coreProperties>
</file>