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60" r:id="rId2"/>
    <p:sldId id="262" r:id="rId3"/>
    <p:sldId id="261" r:id="rId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07" autoAdjust="0"/>
    <p:restoredTop sz="86350" autoAdjust="0"/>
  </p:normalViewPr>
  <p:slideViewPr>
    <p:cSldViewPr snapToObjects="1">
      <p:cViewPr varScale="1">
        <p:scale>
          <a:sx n="85" d="100"/>
          <a:sy n="85" d="100"/>
        </p:scale>
        <p:origin x="-1644" y="-96"/>
      </p:cViewPr>
      <p:guideLst>
        <p:guide orient="horz" pos="2160"/>
        <p:guide pos="2880"/>
      </p:guideLst>
    </p:cSldViewPr>
  </p:slideViewPr>
  <p:outlineViewPr>
    <p:cViewPr>
      <p:scale>
        <a:sx n="33" d="100"/>
        <a:sy n="33" d="100"/>
      </p:scale>
      <p:origin x="228" y="342"/>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9/18/2012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9/18/2012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9/18/2012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9/18/2012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9/18/2012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9/18/2012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9/18/2012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9/18/2012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9/18/2012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9/18/2012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9/18/2012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developer.android.com/design/patterns/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mindtherobot.com/blog/675/android-architecture-message-based-mvc/" TargetMode="External"/><Relationship Id="rId2" Type="http://schemas.openxmlformats.org/officeDocument/2006/relationships/hyperlink" Target="http://www.therealjoshua.com/2011/11/android-architecture-part-1-intro/" TargetMode="External"/><Relationship Id="rId1" Type="http://schemas.openxmlformats.org/officeDocument/2006/relationships/slideLayout" Target="../slideLayouts/slideLayout2.xml"/><Relationship Id="rId5" Type="http://schemas.openxmlformats.org/officeDocument/2006/relationships/hyperlink" Target="http://vladnevzorov.com/2011/04/18/android-application-architecture-part-i-background/" TargetMode="External"/><Relationship Id="rId4" Type="http://schemas.openxmlformats.org/officeDocument/2006/relationships/hyperlink" Target="http://androidtutorialforbeginners.com/android-application-architectu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3 Session 5</a:t>
            </a:r>
          </a:p>
          <a:p>
            <a:r>
              <a:rPr lang="en-US" dirty="0" smtClean="0">
                <a:solidFill>
                  <a:schemeClr val="tx1"/>
                </a:solidFill>
              </a:rPr>
              <a:t>Assignment and References</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sz="2000" dirty="0" smtClean="0"/>
              <a:t>Address the problems found in the evaluation of your </a:t>
            </a:r>
            <a:r>
              <a:rPr lang="en-US" sz="2000" smtClean="0"/>
              <a:t>use case model.</a:t>
            </a:r>
          </a:p>
          <a:p>
            <a:r>
              <a:rPr lang="en-US" sz="2000" dirty="0" smtClean="0"/>
              <a:t>List the quality attributes that are important to your app. List them in priority order and justify that order.</a:t>
            </a:r>
          </a:p>
          <a:p>
            <a:r>
              <a:rPr lang="en-US" sz="2000" dirty="0" smtClean="0"/>
              <a:t>Apply the Model/View/Controller pattern to </a:t>
            </a:r>
            <a:r>
              <a:rPr lang="en-US" sz="2000" dirty="0" smtClean="0"/>
              <a:t>your app: http://mindtherobot.com/blog/675/android-architecture-message-based-mvc/</a:t>
            </a:r>
            <a:endParaRPr lang="en-US" sz="2000" dirty="0" smtClean="0"/>
          </a:p>
          <a:p>
            <a:r>
              <a:rPr lang="en-US" sz="2000" dirty="0" smtClean="0"/>
              <a:t>Describe the contents of each element of the pattern in terms of the entities and actions needed for your app. Use UML class and sequence diagrams to describe the elements and their relationships. Use sequence diagrams to show example interactions among the objects in the executing system based on the class members.</a:t>
            </a:r>
          </a:p>
          <a:p>
            <a:r>
              <a:rPr lang="en-US" sz="2000" dirty="0" smtClean="0"/>
              <a:t>Then look at some of the very detailed </a:t>
            </a:r>
            <a:r>
              <a:rPr lang="en-US" sz="2000" dirty="0" smtClean="0"/>
              <a:t>Android design patterns such as: </a:t>
            </a:r>
            <a:r>
              <a:rPr lang="en-US" sz="2000" dirty="0" smtClean="0">
                <a:hlinkClick r:id="rId2"/>
              </a:rPr>
              <a:t>http://</a:t>
            </a:r>
            <a:r>
              <a:rPr lang="en-US" sz="2000" dirty="0" smtClean="0">
                <a:hlinkClick r:id="rId2"/>
              </a:rPr>
              <a:t>developer.android.com/design/patterns/index.html</a:t>
            </a:r>
            <a:endParaRPr lang="en-US" sz="2000" dirty="0" smtClean="0"/>
          </a:p>
          <a:p>
            <a:r>
              <a:rPr lang="en-US" sz="2000" dirty="0" smtClean="0"/>
              <a:t>Begin a mockup of your app’s intro screen and the controls to be used. Submit a drawing created using Paint or some other drawing program. Save it in .</a:t>
            </a:r>
            <a:r>
              <a:rPr lang="en-US" sz="2000" dirty="0" err="1" smtClean="0"/>
              <a:t>png</a:t>
            </a:r>
            <a:r>
              <a:rPr lang="en-US" sz="2000" dirty="0" smtClean="0"/>
              <a:t> format.</a:t>
            </a:r>
          </a:p>
          <a:p>
            <a:endParaRPr lang="en-US" sz="2800" dirty="0" smtClean="0"/>
          </a:p>
          <a:p>
            <a:endParaRPr lang="en-US" sz="2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Blogs with Android architecture </a:t>
            </a:r>
            <a:r>
              <a:rPr lang="en-US" dirty="0" smtClean="0"/>
              <a:t>examples</a:t>
            </a:r>
            <a:endParaRPr lang="en-US" dirty="0"/>
          </a:p>
        </p:txBody>
      </p:sp>
      <p:sp>
        <p:nvSpPr>
          <p:cNvPr id="3" name="Content Placeholder 2"/>
          <p:cNvSpPr>
            <a:spLocks noGrp="1"/>
          </p:cNvSpPr>
          <p:nvPr>
            <p:ph idx="1"/>
          </p:nvPr>
        </p:nvSpPr>
        <p:spPr/>
        <p:txBody>
          <a:bodyPr/>
          <a:lstStyle/>
          <a:p>
            <a:r>
              <a:rPr lang="en-US" dirty="0" smtClean="0">
                <a:hlinkClick r:id="rId2"/>
              </a:rPr>
              <a:t>http://www.therealjoshua.com/2011/11/android-architecture-part-1-intro/</a:t>
            </a:r>
            <a:endParaRPr lang="en-US" dirty="0" smtClean="0"/>
          </a:p>
          <a:p>
            <a:r>
              <a:rPr lang="en-US" dirty="0" smtClean="0">
                <a:hlinkClick r:id="rId3"/>
              </a:rPr>
              <a:t>http://mindtherobot.com/blog/675/android-architecture-message-based-mvc/</a:t>
            </a:r>
            <a:endParaRPr lang="en-US" dirty="0" smtClean="0"/>
          </a:p>
          <a:p>
            <a:r>
              <a:rPr lang="en-US" dirty="0" smtClean="0">
                <a:hlinkClick r:id="rId4"/>
              </a:rPr>
              <a:t>http://androidtutorialforbeginners.com/android-application-architecture/</a:t>
            </a:r>
            <a:endParaRPr lang="en-US" dirty="0" smtClean="0"/>
          </a:p>
          <a:p>
            <a:r>
              <a:rPr lang="en-US" dirty="0" smtClean="0">
                <a:hlinkClick r:id="rId5"/>
              </a:rPr>
              <a:t>http://vladnevzorov.com/2011/04/18/android-application-architecture-part-i-background/</a:t>
            </a:r>
            <a:endParaRPr lang="en-US" dirty="0" smtClean="0"/>
          </a:p>
          <a:p>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115</TotalTime>
  <Words>188</Words>
  <Application>Microsoft Office PowerPoint</Application>
  <PresentationFormat>On-screen Show (4:3)</PresentationFormat>
  <Paragraphs>21</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syse802Template</vt:lpstr>
      <vt:lpstr>CPSC 372</vt:lpstr>
      <vt:lpstr>Assignment</vt:lpstr>
      <vt:lpstr>Blogs with Android architecture examples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372</dc:title>
  <dc:creator>McGregor</dc:creator>
  <cp:lastModifiedBy>McGregor</cp:lastModifiedBy>
  <cp:revision>7</cp:revision>
  <dcterms:created xsi:type="dcterms:W3CDTF">2012-09-13T12:10:32Z</dcterms:created>
  <dcterms:modified xsi:type="dcterms:W3CDTF">2012-09-18T12:54:29Z</dcterms:modified>
</cp:coreProperties>
</file>