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7" autoAdjust="0"/>
    <p:restoredTop sz="86350" autoAdjust="0"/>
  </p:normalViewPr>
  <p:slideViewPr>
    <p:cSldViewPr snapToObjects="1">
      <p:cViewPr varScale="1">
        <p:scale>
          <a:sx n="49" d="100"/>
          <a:sy n="49" d="100"/>
        </p:scale>
        <p:origin x="-85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3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41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design/patterns/new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3 Session </a:t>
            </a:r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Design Pattern 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Take any pattern you  did not use in the previous homework </a:t>
            </a:r>
          </a:p>
          <a:p>
            <a:r>
              <a:rPr lang="en-US" sz="2800" dirty="0" smtClean="0"/>
              <a:t>Create a UML model of the pattern</a:t>
            </a:r>
            <a:endParaRPr lang="en-US" sz="2800" dirty="0" smtClean="0"/>
          </a:p>
          <a:p>
            <a:r>
              <a:rPr lang="en-US" sz="2800" dirty="0" smtClean="0"/>
              <a:t>Identify the qualities that the pattern enhances and those that it does  not</a:t>
            </a:r>
          </a:p>
          <a:p>
            <a:r>
              <a:rPr lang="en-US" sz="2800" dirty="0" smtClean="0"/>
              <a:t>Explain why or why not the pattern is appropriate for your app – a short memo</a:t>
            </a:r>
          </a:p>
          <a:p>
            <a:r>
              <a:rPr lang="en-US" sz="2800" dirty="0" smtClean="0"/>
              <a:t>Due Sept 25 at 11:59 PM</a:t>
            </a:r>
            <a:endParaRPr lang="en-US" sz="2800" dirty="0" smtClean="0"/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design pattern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developer.android.com/design/patterns/new.html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126</TotalTime>
  <Words>81</Words>
  <Application>Microsoft Office PowerPoint</Application>
  <PresentationFormat>On-screen Show (4:3)</PresentationFormat>
  <Paragraphs>16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372</vt:lpstr>
      <vt:lpstr>Here’s what you are going to do</vt:lpstr>
      <vt:lpstr>Android design pattern examples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372</dc:title>
  <dc:creator>McGregor</dc:creator>
  <cp:lastModifiedBy>Windows User</cp:lastModifiedBy>
  <cp:revision>11</cp:revision>
  <dcterms:created xsi:type="dcterms:W3CDTF">2012-09-13T12:10:32Z</dcterms:created>
  <dcterms:modified xsi:type="dcterms:W3CDTF">2013-09-19T14:22:43Z</dcterms:modified>
</cp:coreProperties>
</file>