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64" r:id="rId3"/>
    <p:sldId id="263" r:id="rId4"/>
    <p:sldId id="261" r:id="rId5"/>
    <p:sldId id="265" r:id="rId6"/>
    <p:sldId id="267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07" autoAdjust="0"/>
    <p:restoredTop sz="86350" autoAdjust="0"/>
  </p:normalViewPr>
  <p:slideViewPr>
    <p:cSldViewPr snapToObjects="1">
      <p:cViewPr varScale="1">
        <p:scale>
          <a:sx n="54" d="100"/>
          <a:sy n="54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41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gordon.edu/courses/cs211/ATMExample/index.html" TargetMode="External"/><Relationship Id="rId2" Type="http://schemas.openxmlformats.org/officeDocument/2006/relationships/hyperlink" Target="http://developer.android.com/design/patterns/new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372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3 Session </a:t>
            </a:r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Process </a:t>
            </a:r>
            <a:r>
              <a:rPr lang="en-US" dirty="0" smtClean="0">
                <a:solidFill>
                  <a:schemeClr val="tx1"/>
                </a:solidFill>
              </a:rPr>
              <a:t>Assignment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needs to change the fastest? What will change the slowest?</a:t>
            </a:r>
          </a:p>
          <a:p>
            <a:r>
              <a:rPr lang="en-US" dirty="0" smtClean="0"/>
              <a:t>Who needs to know about whom?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where?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833" y="1600200"/>
            <a:ext cx="61623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Thursday: Be able to view these pages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developer.android.com/design/patterns/new.html</a:t>
            </a:r>
            <a:endParaRPr lang="en-US" dirty="0" smtClean="0"/>
          </a:p>
          <a:p>
            <a:r>
              <a:rPr lang="en-US" dirty="0"/>
              <a:t>http://www.cs.gordon.edu/courses/cs211/AddressBookExample/index.html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www.cs.gordon.edu/courses/cs211/ATMExample/index.html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2" y="-21635"/>
            <a:ext cx="7279255" cy="69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583" y="-225869"/>
            <a:ext cx="12766130" cy="73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hierarchy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1" y="1905000"/>
            <a:ext cx="8468078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Using English text describe the CLEAN Architecture for your app. </a:t>
            </a:r>
          </a:p>
          <a:p>
            <a:r>
              <a:rPr lang="en-US" sz="2800" dirty="0" smtClean="0"/>
              <a:t>Using EPF and the Bootstrap process description describe in more detail a requirements process and architecture definition process that could be used. Write a separate one page description of what you added to Bootstrap.</a:t>
            </a:r>
          </a:p>
          <a:p>
            <a:r>
              <a:rPr lang="en-US" dirty="0" smtClean="0"/>
              <a:t>Commit all to </a:t>
            </a:r>
            <a:r>
              <a:rPr lang="en-US" dirty="0" err="1" smtClean="0"/>
              <a:t>Bitbucket</a:t>
            </a:r>
            <a:r>
              <a:rPr lang="en-US" dirty="0" smtClean="0"/>
              <a:t> by 11:59 PM Sept 19th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3163</TotalTime>
  <Words>124</Words>
  <Application>Microsoft Office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Verdana</vt:lpstr>
      <vt:lpstr>ヒラギノ角ゴ Pro W3</vt:lpstr>
      <vt:lpstr>syse802Template</vt:lpstr>
      <vt:lpstr>CPSC 372</vt:lpstr>
      <vt:lpstr>Architecture drivers</vt:lpstr>
      <vt:lpstr>What goes where?</vt:lpstr>
      <vt:lpstr>For Thursday: Be able to view these pages in class</vt:lpstr>
      <vt:lpstr>PowerPoint Presentation</vt:lpstr>
      <vt:lpstr>PowerPoint Presentation</vt:lpstr>
      <vt:lpstr>Requirements hierarchy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372</dc:title>
  <dc:creator>McGregor</dc:creator>
  <cp:lastModifiedBy>John Mcgregor</cp:lastModifiedBy>
  <cp:revision>27</cp:revision>
  <dcterms:created xsi:type="dcterms:W3CDTF">2012-09-13T12:10:32Z</dcterms:created>
  <dcterms:modified xsi:type="dcterms:W3CDTF">2016-09-13T18:27:30Z</dcterms:modified>
</cp:coreProperties>
</file>