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0" r:id="rId2"/>
    <p:sldId id="268" r:id="rId3"/>
    <p:sldId id="267" r:id="rId4"/>
    <p:sldId id="261" r:id="rId5"/>
    <p:sldId id="262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103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osate.github.i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realjoshua.com/2012/09/android-architecture-structuring-network-calls-part-2/" TargetMode="External"/><Relationship Id="rId2" Type="http://schemas.openxmlformats.org/officeDocument/2006/relationships/hyperlink" Target="http://www.therealjoshua.com/2012/09/android-architecture-structuring-network-call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herealjoshua.com/2012/10/android-architecture-structuring-network-calls-part-3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gilej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citools.com/download/?gclid=CJmsvP-9v88CFdRyfgodBdsGm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static+analysis+ppt&amp;ie=utf-8&amp;oe=utf-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 4 Session </a:t>
            </a:r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Static analysis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the </a:t>
            </a:r>
            <a:r>
              <a:rPr lang="en-US" dirty="0" err="1" smtClean="0"/>
              <a:t>lastest</a:t>
            </a:r>
            <a:r>
              <a:rPr lang="en-US" dirty="0" smtClean="0"/>
              <a:t> stable release of OSATE</a:t>
            </a:r>
          </a:p>
          <a:p>
            <a:r>
              <a:rPr lang="en-US" dirty="0">
                <a:hlinkClick r:id="rId2"/>
              </a:rPr>
              <a:t>http://osate.github.io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Install and get familiar with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222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lack of order or predictability; gradual decline into </a:t>
            </a:r>
            <a:r>
              <a:rPr lang="en-US" dirty="0" smtClean="0"/>
              <a:t>disorder</a:t>
            </a:r>
          </a:p>
          <a:p>
            <a:endParaRPr lang="en-US" dirty="0"/>
          </a:p>
        </p:txBody>
      </p:sp>
      <p:pic>
        <p:nvPicPr>
          <p:cNvPr id="1026" name="Picture 2" descr="Image result for entr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743200"/>
            <a:ext cx="2895600" cy="158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ntr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4668838"/>
            <a:ext cx="3086100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560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design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This </a:t>
            </a:r>
            <a:r>
              <a:rPr lang="en-US" sz="2800" dirty="0" err="1" smtClean="0"/>
              <a:t>url</a:t>
            </a:r>
            <a:r>
              <a:rPr lang="en-US" sz="2800" dirty="0" smtClean="0"/>
              <a:t> starts a series of blogs that explain parts of the </a:t>
            </a:r>
            <a:r>
              <a:rPr lang="en-US" sz="2800" dirty="0" smtClean="0"/>
              <a:t>implementation:</a:t>
            </a:r>
          </a:p>
          <a:p>
            <a:r>
              <a:rPr lang="en-US" sz="2800" dirty="0">
                <a:hlinkClick r:id="rId2"/>
              </a:rPr>
              <a:t>http://www.therealjoshua.com/2012/09/android-architecture-structuring-network-calls</a:t>
            </a:r>
            <a:r>
              <a:rPr lang="en-US" sz="2800" dirty="0" smtClean="0">
                <a:hlinkClick r:id="rId2"/>
              </a:rPr>
              <a:t>/</a:t>
            </a:r>
            <a:endParaRPr lang="en-US" sz="2800" dirty="0"/>
          </a:p>
          <a:p>
            <a:r>
              <a:rPr lang="en-US" sz="2800" dirty="0" smtClean="0">
                <a:hlinkClick r:id="rId3"/>
              </a:rPr>
              <a:t>http</a:t>
            </a:r>
            <a:r>
              <a:rPr lang="en-US" sz="2800" dirty="0">
                <a:hlinkClick r:id="rId3"/>
              </a:rPr>
              <a:t>://www.therealjoshua.com/2012/09/android-architecture-structuring-network-calls-part-2</a:t>
            </a:r>
            <a:r>
              <a:rPr lang="en-US" sz="2800" dirty="0" smtClean="0">
                <a:hlinkClick r:id="rId3"/>
              </a:rPr>
              <a:t>/</a:t>
            </a:r>
            <a:endParaRPr lang="en-US" sz="2800" dirty="0" smtClean="0"/>
          </a:p>
          <a:p>
            <a:r>
              <a:rPr lang="en-US" sz="2800" dirty="0">
                <a:hlinkClick r:id="rId4"/>
              </a:rPr>
              <a:t>http://www.therealjoshua.com/2012/10/android-architecture-structuring-network-calls-part-3</a:t>
            </a:r>
            <a:r>
              <a:rPr lang="en-US" sz="2800" dirty="0" smtClean="0">
                <a:hlinkClick r:id="rId4"/>
              </a:rPr>
              <a:t>/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Assignment: Understand the design and implementation of </a:t>
            </a:r>
            <a:r>
              <a:rPr lang="en-US" sz="3600" dirty="0" smtClean="0"/>
              <a:t>a program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970" dirty="0" smtClean="0"/>
              <a:t>Do a diagram that shows dependencies among the files in the project.</a:t>
            </a:r>
          </a:p>
          <a:p>
            <a:r>
              <a:rPr lang="en-US" sz="2970" dirty="0" smtClean="0"/>
              <a:t>Use: </a:t>
            </a:r>
            <a:r>
              <a:rPr lang="en-US" sz="2970" dirty="0" smtClean="0">
                <a:hlinkClick r:id="rId2"/>
              </a:rPr>
              <a:t>http://www.agilej.com/</a:t>
            </a:r>
            <a:r>
              <a:rPr lang="en-US" sz="2970" dirty="0" smtClean="0"/>
              <a:t> </a:t>
            </a:r>
            <a:r>
              <a:rPr lang="en-US" sz="2970" dirty="0" smtClean="0"/>
              <a:t> or some other program</a:t>
            </a:r>
            <a:endParaRPr lang="en-US" sz="2970" dirty="0" smtClean="0"/>
          </a:p>
          <a:p>
            <a:r>
              <a:rPr lang="en-US" sz="2970" dirty="0" smtClean="0"/>
              <a:t>Follow their page to get started</a:t>
            </a:r>
          </a:p>
          <a:p>
            <a:r>
              <a:rPr lang="en-US" sz="2970" dirty="0" smtClean="0"/>
              <a:t>Identify patterns used in the code.</a:t>
            </a:r>
          </a:p>
          <a:p>
            <a:r>
              <a:rPr lang="en-US" sz="2970" dirty="0" smtClean="0"/>
              <a:t>Identify language idioms used in the code.</a:t>
            </a:r>
          </a:p>
          <a:p>
            <a:r>
              <a:rPr lang="en-US" sz="2970" dirty="0" smtClean="0"/>
              <a:t>Submit the diagrams and a brief description of the </a:t>
            </a:r>
            <a:r>
              <a:rPr lang="en-US" sz="2970" dirty="0" smtClean="0"/>
              <a:t>patterns/idioms</a:t>
            </a:r>
          </a:p>
          <a:p>
            <a:r>
              <a:rPr lang="en-US" sz="2970" dirty="0" smtClean="0"/>
              <a:t>Submit by Oct 10</a:t>
            </a:r>
            <a:r>
              <a:rPr lang="en-US" sz="2970" baseline="30000" dirty="0" smtClean="0"/>
              <a:t>th</a:t>
            </a:r>
            <a:r>
              <a:rPr lang="en-US" sz="2970" dirty="0" smtClean="0"/>
              <a:t> 11:59PM</a:t>
            </a:r>
            <a:endParaRPr lang="en-US" sz="29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https://scitools.com/download/?</a:t>
            </a:r>
            <a:r>
              <a:rPr lang="en-US" dirty="0" smtClean="0">
                <a:hlinkClick r:id="rId2"/>
              </a:rPr>
              <a:t>gclid=CJmsvP-9v88CFdRyfgodBdsGmQ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 err="1" smtClean="0"/>
              <a:t>Brickles</a:t>
            </a:r>
            <a:r>
              <a:rPr lang="en-US" dirty="0" smtClean="0"/>
              <a:t> program from resource page</a:t>
            </a:r>
          </a:p>
          <a:p>
            <a:r>
              <a:rPr lang="en-US" dirty="0" smtClean="0"/>
              <a:t>Analyze</a:t>
            </a:r>
          </a:p>
          <a:p>
            <a:r>
              <a:rPr lang="en-US" dirty="0" smtClean="0"/>
              <a:t>Create a report</a:t>
            </a:r>
          </a:p>
          <a:p>
            <a:r>
              <a:rPr lang="en-US" dirty="0"/>
              <a:t>Submit by Oct 10</a:t>
            </a:r>
            <a:r>
              <a:rPr lang="en-US" baseline="30000" dirty="0"/>
              <a:t>th</a:t>
            </a:r>
            <a:r>
              <a:rPr lang="en-US" dirty="0"/>
              <a:t> 11:59PM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165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https://www.google.com/search?q=static+analysis+ppt&amp;ie=utf-8&amp;oe=utf-8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www.google.com/search?q=static+analysis+ppt&amp;ie=utf-8&amp;oe=utf-8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038095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6155</TotalTime>
  <Words>169</Words>
  <Application>Microsoft Office PowerPoint</Application>
  <PresentationFormat>On-screen Show (4:3)</PresentationFormat>
  <Paragraphs>40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372</vt:lpstr>
      <vt:lpstr>OSATE</vt:lpstr>
      <vt:lpstr>Entropy</vt:lpstr>
      <vt:lpstr>Using design patterns</vt:lpstr>
      <vt:lpstr>Assignment: Understand the design and implementation of a program</vt:lpstr>
      <vt:lpstr>Understand Java</vt:lpstr>
      <vt:lpstr>Resources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John Mcgregor</cp:lastModifiedBy>
  <cp:revision>19</cp:revision>
  <dcterms:created xsi:type="dcterms:W3CDTF">2012-09-27T13:17:41Z</dcterms:created>
  <dcterms:modified xsi:type="dcterms:W3CDTF">2016-10-04T15:38:15Z</dcterms:modified>
</cp:coreProperties>
</file>