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60" r:id="rId2"/>
    <p:sldId id="261" r:id="rId3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81" d="100"/>
          <a:sy n="81" d="100"/>
        </p:scale>
        <p:origin x="-111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10/9/2012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10/9/2012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10/9/2012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10/9/2012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10/9/2012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10/9/2012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10/9/2012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10/9/2012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10/9/2012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10/9/2012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10/9/2012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10/9/2012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10/9/2012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372</a:t>
            </a:r>
            <a:endParaRPr lang="en-US" dirty="0" smtClean="0"/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</a:t>
            </a:r>
            <a:r>
              <a:rPr lang="en-US" dirty="0" smtClean="0">
                <a:solidFill>
                  <a:schemeClr val="tx1"/>
                </a:solidFill>
              </a:rPr>
              <a:t>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Module 4 Session 4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Assignment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Due October 23rd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comprehensive design for your app</a:t>
            </a:r>
          </a:p>
          <a:p>
            <a:r>
              <a:rPr lang="en-US" dirty="0" smtClean="0"/>
              <a:t>Use UML notation to describe it</a:t>
            </a:r>
          </a:p>
          <a:p>
            <a:r>
              <a:rPr lang="en-US" dirty="0" smtClean="0"/>
              <a:t>Use design patterns</a:t>
            </a:r>
          </a:p>
          <a:p>
            <a:r>
              <a:rPr lang="en-US" dirty="0" smtClean="0"/>
              <a:t>Use English text to tie together the story given in the diagrams</a:t>
            </a:r>
          </a:p>
          <a:p>
            <a:r>
              <a:rPr lang="en-US" dirty="0" smtClean="0"/>
              <a:t>Explain which parts are SDK and which are your parts</a:t>
            </a:r>
          </a:p>
          <a:p>
            <a:r>
              <a:rPr lang="en-US" dirty="0" smtClean="0"/>
              <a:t>Resubmit your use cases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10</TotalTime>
  <Words>56</Words>
  <Application>Microsoft Office PowerPoint</Application>
  <PresentationFormat>On-screen Show (4:3)</PresentationFormat>
  <Paragraphs>15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syse802Template</vt:lpstr>
      <vt:lpstr>CPSC 372</vt:lpstr>
      <vt:lpstr>Due October 23rd</vt:lpstr>
    </vt:vector>
  </TitlesOfParts>
  <Company>Clemson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372</dc:title>
  <dc:creator>McGregor</dc:creator>
  <cp:lastModifiedBy>McGregor</cp:lastModifiedBy>
  <cp:revision>1</cp:revision>
  <dcterms:created xsi:type="dcterms:W3CDTF">2012-10-09T15:22:40Z</dcterms:created>
  <dcterms:modified xsi:type="dcterms:W3CDTF">2012-10-09T15:33:08Z</dcterms:modified>
</cp:coreProperties>
</file>