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60" r:id="rId2"/>
    <p:sldId id="261" r:id="rId3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44" d="100"/>
          <a:sy n="44" d="100"/>
        </p:scale>
        <p:origin x="-629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10/3/2013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90883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10/3/2013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10/3/2013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10/3/2013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10/3/2013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10/3/2013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10/3/2013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10/3/2013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10/3/2013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10/3/2013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10/3/2013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10/3/2013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10/3/2013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</a:t>
            </a:r>
            <a:r>
              <a:rPr lang="en-US" dirty="0" smtClean="0"/>
              <a:t>372</a:t>
            </a:r>
            <a:endParaRPr lang="en-US" dirty="0" smtClean="0"/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Module </a:t>
            </a:r>
            <a:r>
              <a:rPr lang="en-US" dirty="0" smtClean="0">
                <a:solidFill>
                  <a:schemeClr val="tx1"/>
                </a:solidFill>
              </a:rPr>
              <a:t>6 </a:t>
            </a:r>
            <a:r>
              <a:rPr lang="en-US" dirty="0" smtClean="0">
                <a:solidFill>
                  <a:schemeClr val="tx1"/>
                </a:solidFill>
              </a:rPr>
              <a:t>Session </a:t>
            </a:r>
            <a:r>
              <a:rPr lang="en-US" dirty="0" smtClean="0">
                <a:solidFill>
                  <a:schemeClr val="tx1"/>
                </a:solidFill>
              </a:rPr>
              <a:t>0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Development process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Here’s what you are going to 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Create a development  process for building Android Apps</a:t>
            </a:r>
          </a:p>
          <a:p>
            <a:r>
              <a:rPr lang="en-US" dirty="0" smtClean="0"/>
              <a:t>Use the start we had in class to walk through the process</a:t>
            </a:r>
          </a:p>
          <a:p>
            <a:r>
              <a:rPr lang="en-US" dirty="0" smtClean="0"/>
              <a:t>Don’t forget both development and evaluation processes.</a:t>
            </a:r>
          </a:p>
          <a:p>
            <a:r>
              <a:rPr lang="en-US" dirty="0" smtClean="0"/>
              <a:t>Capture the design for your app by applying the development process and submit the design by 11:59PM Oct 9</a:t>
            </a:r>
            <a:r>
              <a:rPr lang="en-US" baseline="30000" dirty="0" smtClean="0"/>
              <a:t>th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6412709"/>
      </p:ext>
    </p:extLst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1490</TotalTime>
  <Words>68</Words>
  <Application>Microsoft Office PowerPoint</Application>
  <PresentationFormat>On-screen Show (4:3)</PresentationFormat>
  <Paragraphs>13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syse802Template</vt:lpstr>
      <vt:lpstr>CPSC 372</vt:lpstr>
      <vt:lpstr>Here’s what you are going to do</vt:lpstr>
    </vt:vector>
  </TitlesOfParts>
  <Company>Clemson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871</dc:title>
  <dc:creator>McGregor</dc:creator>
  <cp:lastModifiedBy>Windows User</cp:lastModifiedBy>
  <cp:revision>17</cp:revision>
  <dcterms:created xsi:type="dcterms:W3CDTF">2012-02-24T20:21:43Z</dcterms:created>
  <dcterms:modified xsi:type="dcterms:W3CDTF">2013-10-03T12:24:48Z</dcterms:modified>
</cp:coreProperties>
</file>