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78" r:id="rId3"/>
    <p:sldId id="261" r:id="rId4"/>
    <p:sldId id="263" r:id="rId5"/>
    <p:sldId id="264" r:id="rId6"/>
    <p:sldId id="279" r:id="rId7"/>
    <p:sldId id="280" r:id="rId8"/>
    <p:sldId id="281" r:id="rId9"/>
    <p:sldId id="282" r:id="rId10"/>
    <p:sldId id="269" r:id="rId11"/>
    <p:sldId id="268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6" r:id="rId22"/>
    <p:sldId id="262" r:id="rId23"/>
    <p:sldId id="28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narsource.org/download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codehaus.org/display/SONAR/Sonar+Eclip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</a:t>
            </a:r>
            <a:r>
              <a:rPr lang="en-US" dirty="0" smtClean="0"/>
              <a:t>372</a:t>
            </a:r>
            <a:endParaRPr lang="en-US" dirty="0" smtClean="0"/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6 Session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Sonar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new project – add the Sonar nature to the project</a:t>
            </a:r>
          </a:p>
          <a:p>
            <a:r>
              <a:rPr lang="en-US" dirty="0" smtClean="0"/>
              <a:t>Login to Sonar and assign yourself as the User of the project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an Eclipse project with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Markers appear in the source editor to indicate Sonar issues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667000" y="2286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67000" y="26670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3200400"/>
            <a:ext cx="304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violation drill down to locate individual statements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 down in unit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324600" y="2743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Reviews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953000" y="4038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 review begins with the assignment to a reviewer and adding a comment 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Hovering over violation brings up resolution choices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248400" y="32766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3276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Pops up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has decided on action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Reviewer fixes violation and adds comment.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5181600" y="3962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396240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Reviewer fixes the violation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BricklesProject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and unzip the </a:t>
            </a:r>
            <a:r>
              <a:rPr lang="en-US" dirty="0" err="1" smtClean="0"/>
              <a:t>BricklesProject</a:t>
            </a:r>
            <a:r>
              <a:rPr lang="en-US" dirty="0" smtClean="0"/>
              <a:t> zip</a:t>
            </a:r>
          </a:p>
          <a:p>
            <a:r>
              <a:rPr lang="en-US" dirty="0" smtClean="0"/>
              <a:t>Import the </a:t>
            </a:r>
            <a:r>
              <a:rPr lang="en-US" dirty="0" err="1" smtClean="0"/>
              <a:t>BricklesProject</a:t>
            </a:r>
            <a:r>
              <a:rPr lang="en-US" dirty="0" smtClean="0"/>
              <a:t> into your </a:t>
            </a:r>
            <a:r>
              <a:rPr lang="en-US" dirty="0" err="1" smtClean="0"/>
              <a:t>Topcased</a:t>
            </a:r>
            <a:endParaRPr lang="en-US" dirty="0" smtClean="0"/>
          </a:p>
          <a:p>
            <a:r>
              <a:rPr lang="en-US" dirty="0" smtClean="0"/>
              <a:t>The project can be executed by right clicking on the BricklesView.java file. Select Java Applet and it should execute.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machine shows changes across multiple builds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Sonar perspective to open all the windows needed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95600" y="4419600"/>
            <a:ext cx="1447800" cy="1524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9274" y="3657600"/>
            <a:ext cx="3403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same measures as shown</a:t>
            </a:r>
          </a:p>
          <a:p>
            <a:r>
              <a:rPr lang="en-US" dirty="0" smtClean="0"/>
              <a:t>In the web browser are in these</a:t>
            </a:r>
          </a:p>
          <a:p>
            <a:r>
              <a:rPr lang="en-US" dirty="0" smtClean="0"/>
              <a:t>windows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114800" y="4419600"/>
            <a:ext cx="67447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Sonar has a number of built-in measures that are applied to every build of the product</a:t>
            </a:r>
          </a:p>
          <a:p>
            <a:r>
              <a:rPr lang="en-US" dirty="0" smtClean="0"/>
              <a:t>There are many plug-ins of additional metrics that can be added to the server.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Install Sonar</a:t>
            </a:r>
          </a:p>
          <a:p>
            <a:r>
              <a:rPr lang="en-US" sz="2800" dirty="0" smtClean="0"/>
              <a:t>Import the </a:t>
            </a:r>
            <a:r>
              <a:rPr lang="en-US" sz="2800" dirty="0" err="1" smtClean="0"/>
              <a:t>Brickles</a:t>
            </a:r>
            <a:r>
              <a:rPr lang="en-US" sz="2800" dirty="0" smtClean="0"/>
              <a:t> project into </a:t>
            </a:r>
            <a:r>
              <a:rPr lang="en-US" sz="2800" dirty="0" err="1" smtClean="0"/>
              <a:t>Topcased</a:t>
            </a:r>
            <a:endParaRPr lang="en-US" sz="2800" dirty="0" smtClean="0"/>
          </a:p>
          <a:p>
            <a:r>
              <a:rPr lang="en-US" sz="2800" dirty="0" smtClean="0"/>
              <a:t>Build the project</a:t>
            </a:r>
          </a:p>
          <a:p>
            <a:r>
              <a:rPr lang="en-US" sz="2800" dirty="0" smtClean="0"/>
              <a:t>Look at the Sonar </a:t>
            </a:r>
            <a:r>
              <a:rPr lang="en-US" sz="2800" dirty="0" err="1" smtClean="0"/>
              <a:t>DashBoard</a:t>
            </a:r>
            <a:endParaRPr lang="en-US" sz="2800" dirty="0" smtClean="0"/>
          </a:p>
          <a:p>
            <a:r>
              <a:rPr lang="en-US" sz="2800" dirty="0" smtClean="0"/>
              <a:t>Explore how to conduct a design review using Sonar</a:t>
            </a:r>
          </a:p>
          <a:p>
            <a:r>
              <a:rPr lang="en-US" sz="2800" dirty="0" smtClean="0"/>
              <a:t>Submit a screen shot of your code </a:t>
            </a:r>
            <a:r>
              <a:rPr lang="en-US" sz="2800" dirty="0" err="1" smtClean="0"/>
              <a:t>dashBoard</a:t>
            </a:r>
            <a:r>
              <a:rPr lang="en-US" sz="2800" dirty="0" smtClean="0"/>
              <a:t> for </a:t>
            </a:r>
            <a:r>
              <a:rPr lang="en-US" sz="2800" dirty="0" err="1" smtClean="0"/>
              <a:t>Brickles</a:t>
            </a:r>
            <a:endParaRPr lang="en-US" sz="2800" dirty="0" smtClean="0"/>
          </a:p>
          <a:p>
            <a:r>
              <a:rPr lang="en-US" sz="2800" dirty="0" smtClean="0"/>
              <a:t>Follow the review process to generate a review report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80772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493" y="5747266"/>
            <a:ext cx="8229600" cy="563563"/>
          </a:xfrm>
        </p:spPr>
        <p:txBody>
          <a:bodyPr/>
          <a:lstStyle/>
          <a:p>
            <a:r>
              <a:rPr lang="en-US" dirty="0" smtClean="0"/>
              <a:t>The server may be for a project or a company.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0668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76700"/>
            <a:ext cx="1438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9988" y="537793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Sonar client runs from command line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1362075"/>
            <a:ext cx="8382000" cy="2899291"/>
            <a:chOff x="304800" y="1362075"/>
            <a:chExt cx="8382000" cy="28992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008406"/>
              <a:ext cx="2143125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4800" y="1362075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has a server</a:t>
              </a:r>
            </a:p>
            <a:p>
              <a:r>
                <a:rPr lang="en-US" dirty="0" smtClean="0"/>
                <a:t>that performs the analyses</a:t>
              </a:r>
              <a:endParaRPr lang="en-US" dirty="0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00" y="2667000"/>
              <a:ext cx="143827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297668"/>
              <a:ext cx="3044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browser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9321" y="3892034"/>
              <a:ext cx="2967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Sonar client runs in Eclipse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2050" idx="3"/>
            </p:cNvCxnSpPr>
            <p:nvPr/>
          </p:nvCxnSpPr>
          <p:spPr>
            <a:xfrm flipV="1">
              <a:off x="2600325" y="2008406"/>
              <a:ext cx="3267075" cy="10715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50" idx="3"/>
            </p:cNvCxnSpPr>
            <p:nvPr/>
          </p:nvCxnSpPr>
          <p:spPr>
            <a:xfrm>
              <a:off x="2600325" y="3079969"/>
              <a:ext cx="3267075" cy="4252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stCxn id="2050" idx="3"/>
          </p:cNvCxnSpPr>
          <p:nvPr/>
        </p:nvCxnSpPr>
        <p:spPr>
          <a:xfrm>
            <a:off x="2600325" y="3079969"/>
            <a:ext cx="2428875" cy="13396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server on your machine</a:t>
            </a:r>
          </a:p>
          <a:p>
            <a:r>
              <a:rPr lang="en-US" dirty="0" smtClean="0"/>
              <a:t>Install the Eclipse plug-in into your </a:t>
            </a:r>
            <a:r>
              <a:rPr lang="en-US" dirty="0" err="1" smtClean="0"/>
              <a:t>Topcased</a:t>
            </a:r>
            <a:r>
              <a:rPr lang="en-US" dirty="0" smtClean="0"/>
              <a:t> setup</a:t>
            </a:r>
          </a:p>
          <a:p>
            <a:r>
              <a:rPr lang="en-US" dirty="0" smtClean="0"/>
              <a:t>When a new Eclipse project is created, associate it with Sonar</a:t>
            </a:r>
          </a:p>
          <a:p>
            <a:r>
              <a:rPr lang="en-US" dirty="0" smtClean="0"/>
              <a:t>Create Users in sonar</a:t>
            </a:r>
          </a:p>
          <a:p>
            <a:r>
              <a:rPr lang="en-US" dirty="0" smtClean="0"/>
              <a:t>Assign Users to projects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Sonar is a static analysis tool for code</a:t>
            </a:r>
          </a:p>
          <a:p>
            <a:r>
              <a:rPr lang="en-US" dirty="0" smtClean="0"/>
              <a:t>Download from: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http://www.sonarsource.org/downloads/</a:t>
            </a:r>
            <a:endParaRPr lang="en-US" dirty="0" smtClean="0"/>
          </a:p>
          <a:p>
            <a:r>
              <a:rPr lang="en-US" dirty="0" smtClean="0"/>
              <a:t>Unzip</a:t>
            </a:r>
          </a:p>
          <a:p>
            <a:r>
              <a:rPr lang="en-US" dirty="0" smtClean="0"/>
              <a:t>from the bin/win32-x86 click on </a:t>
            </a:r>
            <a:r>
              <a:rPr lang="en-US" dirty="0" err="1" smtClean="0"/>
              <a:t>StartSonar</a:t>
            </a:r>
            <a:r>
              <a:rPr lang="en-US" dirty="0" smtClean="0"/>
              <a:t> for a windows system</a:t>
            </a:r>
          </a:p>
          <a:p>
            <a:r>
              <a:rPr lang="en-US" dirty="0" smtClean="0"/>
              <a:t>this will start the Sonar server</a:t>
            </a:r>
          </a:p>
          <a:p>
            <a:r>
              <a:rPr lang="en-US" dirty="0" smtClean="0"/>
              <a:t>It will listen on localhost:9000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sonar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plug-in </a:t>
            </a:r>
          </a:p>
          <a:p>
            <a:pPr lvl="1"/>
            <a:r>
              <a:rPr lang="en-US" sz="2000" dirty="0" smtClean="0">
                <a:hlinkClick r:id="rId2"/>
              </a:rPr>
              <a:t>http://docs.codehaus.org/display/SONAR/Sonar+Eclipse</a:t>
            </a:r>
            <a:endParaRPr lang="en-US" sz="2000" dirty="0" smtClean="0"/>
          </a:p>
          <a:p>
            <a:r>
              <a:rPr lang="en-US" sz="2400" dirty="0" smtClean="0"/>
              <a:t>Follow the installation instructions to add it into your </a:t>
            </a:r>
            <a:r>
              <a:rPr lang="en-US" sz="2400" dirty="0" err="1" smtClean="0"/>
              <a:t>Topcased</a:t>
            </a:r>
            <a:r>
              <a:rPr lang="en-US" sz="2400" dirty="0" smtClean="0"/>
              <a:t> installation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initial screen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1581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43200" y="1905000"/>
            <a:ext cx="469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 to localhost:9000 using any browser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wink tutorial on getting a program up and running with Sonar.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2019</TotalTime>
  <Words>411</Words>
  <Application>Microsoft Office PowerPoint</Application>
  <PresentationFormat>On-screen Show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syse802Template</vt:lpstr>
      <vt:lpstr>CPSC 372</vt:lpstr>
      <vt:lpstr>BricklesProject</vt:lpstr>
      <vt:lpstr>Sonar introduction</vt:lpstr>
      <vt:lpstr>Sonar system architecture</vt:lpstr>
      <vt:lpstr>Installation</vt:lpstr>
      <vt:lpstr>Sonar startup</vt:lpstr>
      <vt:lpstr>Eclipse sonar</vt:lpstr>
      <vt:lpstr>Sonar initial screen</vt:lpstr>
      <vt:lpstr>Sonar startup</vt:lpstr>
      <vt:lpstr>New project</vt:lpstr>
      <vt:lpstr>Associate an Eclipse project with Sonar</vt:lpstr>
      <vt:lpstr>Markers appear in the source editor to indicate Sonar issues</vt:lpstr>
      <vt:lpstr>Use violation drill down to locate individual statements</vt:lpstr>
      <vt:lpstr>Drill down in unit</vt:lpstr>
      <vt:lpstr>Manual Reviews</vt:lpstr>
      <vt:lpstr>A review begins with the assignment to a reviewer and adding a comment </vt:lpstr>
      <vt:lpstr>Hovering over violation brings up resolution choices</vt:lpstr>
      <vt:lpstr>Reviewer has decided on action</vt:lpstr>
      <vt:lpstr>Reviewer fixes violation and adds comment.</vt:lpstr>
      <vt:lpstr>Time machine shows changes across multiple builds</vt:lpstr>
      <vt:lpstr>Use the Sonar perspective to open all the windows needed</vt:lpstr>
      <vt:lpstr>Metrics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McGregor</cp:lastModifiedBy>
  <cp:revision>8</cp:revision>
  <dcterms:created xsi:type="dcterms:W3CDTF">2011-12-27T14:26:53Z</dcterms:created>
  <dcterms:modified xsi:type="dcterms:W3CDTF">2012-10-10T16:32:14Z</dcterms:modified>
</cp:coreProperties>
</file>