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2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2666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10/10/2013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10/10/2013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10/10/2013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10/10/2013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10/10/2013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10/10/2013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mobile.tutsplus.com/tutorials/android/android-sdk-junit-testin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smtClean="0"/>
              <a:t>CPSC 372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8 Session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Assignment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 is what you are going to do.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the Velocity class definition </a:t>
            </a:r>
          </a:p>
          <a:p>
            <a:r>
              <a:rPr lang="en-US" dirty="0" smtClean="0"/>
              <a:t>Create a “complete” set of test cases.  Implement them and direct the execution to a file. Take a screen print of the final </a:t>
            </a:r>
            <a:r>
              <a:rPr lang="en-US" dirty="0" err="1" smtClean="0"/>
              <a:t>Junit</a:t>
            </a:r>
            <a:r>
              <a:rPr lang="en-US" dirty="0" smtClean="0"/>
              <a:t> output.</a:t>
            </a:r>
          </a:p>
          <a:p>
            <a:r>
              <a:rPr lang="en-US" dirty="0" smtClean="0"/>
              <a:t>Describe the coverage these test cases provide.</a:t>
            </a:r>
          </a:p>
          <a:p>
            <a:r>
              <a:rPr lang="en-US" dirty="0" smtClean="0"/>
              <a:t>Submit the test cases and results.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hlinkClick r:id="rId2"/>
              </a:rPr>
              <a:t>http://mobile.tutsplus.com/tutorials/android/android-sdk-junit-testing/</a:t>
            </a:r>
            <a:endParaRPr lang="en-US" sz="2800" dirty="0" smtClean="0"/>
          </a:p>
          <a:p>
            <a:r>
              <a:rPr lang="en-US" sz="2800" dirty="0" smtClean="0"/>
              <a:t>Create at least two test cases for your app.</a:t>
            </a:r>
          </a:p>
          <a:p>
            <a:r>
              <a:rPr lang="en-US" sz="2800" dirty="0" smtClean="0"/>
              <a:t>Submit the test case code and the screen print showing the console and the </a:t>
            </a:r>
            <a:r>
              <a:rPr lang="en-US" sz="2800" dirty="0" err="1" smtClean="0"/>
              <a:t>Junit</a:t>
            </a:r>
            <a:r>
              <a:rPr lang="en-US" sz="2800" dirty="0" smtClean="0"/>
              <a:t> out put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r>
              <a:rPr lang="en-US" sz="2800" dirty="0" smtClean="0"/>
              <a:t>Submit by 11:59PM Oct 23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(more will be added </a:t>
            </a:r>
            <a:r>
              <a:rPr lang="en-US" sz="2800" smtClean="0"/>
              <a:t>next Thursday</a:t>
            </a:r>
            <a:r>
              <a:rPr lang="en-US" sz="2800" dirty="0" smtClean="0"/>
              <a:t>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5940</TotalTime>
  <Words>118</Words>
  <Application>Microsoft Office PowerPoint</Application>
  <PresentationFormat>On-screen Show (4:3)</PresentationFormat>
  <Paragraphs>19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syse802Template</vt:lpstr>
      <vt:lpstr>CPSC 372</vt:lpstr>
      <vt:lpstr>Here is what you are going to do.</vt:lpstr>
      <vt:lpstr>And…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10</cp:revision>
  <dcterms:created xsi:type="dcterms:W3CDTF">2012-03-03T01:30:38Z</dcterms:created>
  <dcterms:modified xsi:type="dcterms:W3CDTF">2013-10-10T14:34:01Z</dcterms:modified>
</cp:coreProperties>
</file>