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629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462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372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M9S1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Next Steps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Put together a release review package for your app</a:t>
            </a:r>
          </a:p>
          <a:p>
            <a:r>
              <a:rPr lang="en-US" dirty="0" smtClean="0"/>
              <a:t>Include all artifacts we have been discussing:</a:t>
            </a:r>
          </a:p>
          <a:p>
            <a:pPr lvl="1"/>
            <a:r>
              <a:rPr lang="en-US" sz="2000" dirty="0" smtClean="0"/>
              <a:t>Requirements – use this document to show what has been implemented and what has not</a:t>
            </a:r>
          </a:p>
          <a:p>
            <a:pPr lvl="1"/>
            <a:r>
              <a:rPr lang="en-US" sz="2000" dirty="0" smtClean="0"/>
              <a:t>Architecture/design – formalize your design in a presentation that can be understood</a:t>
            </a:r>
          </a:p>
          <a:p>
            <a:pPr lvl="1"/>
            <a:r>
              <a:rPr lang="en-US" sz="2000" dirty="0" smtClean="0"/>
              <a:t>Implementation</a:t>
            </a:r>
          </a:p>
          <a:p>
            <a:pPr lvl="1"/>
            <a:r>
              <a:rPr lang="en-US" sz="2000" dirty="0" smtClean="0"/>
              <a:t>Test cases and results – include a document that describes what levels of coverage are being achieved </a:t>
            </a:r>
          </a:p>
          <a:p>
            <a:r>
              <a:rPr lang="en-US" sz="2400" dirty="0" smtClean="0"/>
              <a:t>Create a </a:t>
            </a:r>
            <a:r>
              <a:rPr lang="en-US" sz="2400" dirty="0" err="1" smtClean="0"/>
              <a:t>Dropbox</a:t>
            </a:r>
            <a:r>
              <a:rPr lang="en-US" sz="2400" dirty="0" smtClean="0"/>
              <a:t> and submit a link to it by 11:59pm Oct 30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19186850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1951</TotalTime>
  <Words>92</Words>
  <Application>Microsoft Office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CPSC 372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15</cp:revision>
  <dcterms:created xsi:type="dcterms:W3CDTF">2012-12-03T12:37:54Z</dcterms:created>
  <dcterms:modified xsi:type="dcterms:W3CDTF">2013-10-24T11:36:36Z</dcterms:modified>
</cp:coreProperties>
</file>