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4"/>
  </p:notesMasterIdLst>
  <p:sldIdLst>
    <p:sldId id="260" r:id="rId2"/>
    <p:sldId id="261" r:id="rId3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9103F"/>
    <a:srgbClr val="13212A"/>
    <a:srgbClr val="8C8F8E"/>
    <a:srgbClr val="3E461D"/>
    <a:srgbClr val="DDD9C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Objects="1">
      <p:cViewPr varScale="1">
        <p:scale>
          <a:sx n="44" d="100"/>
          <a:sy n="44" d="100"/>
        </p:scale>
        <p:origin x="-629" y="-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6F9AA50D-5F1F-4C1E-BC3D-C715359F8293}" type="datetime1">
              <a:rPr lang="en-US"/>
              <a:pPr/>
              <a:t>11/8/2013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US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66F16B37-BB50-4860-B621-92F5BDBC64F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252721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ＭＳ Ｐゴシック" pitchFamily="-65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BFFA5608-FB1D-4DF2-A89C-2004C948F9D8}" type="slidenum">
              <a:rPr lang="en-US">
                <a:latin typeface="Arial" pitchFamily="34" charset="0"/>
                <a:ea typeface="ヒラギノ角ゴ Pro W3" charset="-128"/>
              </a:rPr>
              <a:pPr/>
              <a:t>1</a:t>
            </a:fld>
            <a:endParaRPr lang="en-US">
              <a:latin typeface="Arial" pitchFamily="34" charset="0"/>
              <a:ea typeface="ヒラギノ角ゴ Pro W3" charset="-128"/>
            </a:endParaRPr>
          </a:p>
        </p:txBody>
      </p:sp>
      <p:sp>
        <p:nvSpPr>
          <p:cNvPr id="34819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smtClean="0">
              <a:latin typeface="Arial" pitchFamily="34" charset="0"/>
              <a:ea typeface="ヒラギノ角ゴ Pro W3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E1E2472-1472-48D1-A3AC-F855E60A6EA0}" type="datetime1">
              <a:rPr lang="en-US"/>
              <a:pPr/>
              <a:t>11/8/2013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FF6458-F23B-405C-8F21-21F697F72E8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E93C717-D7BA-4950-BE82-C9B6FA413421}" type="datetime1">
              <a:rPr lang="en-US"/>
              <a:pPr/>
              <a:t>11/8/2013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5B1FAC-BFD0-4AF8-996E-9AE8DCF3405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26E6FEF-464C-4304-A61D-DA55B042AC71}" type="datetime1">
              <a:rPr lang="en-US"/>
              <a:pPr/>
              <a:t>11/8/2013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945862-C674-48FB-954D-1B70B92CB93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695D324-5911-42F7-BAA7-B0399E5DAF57}" type="datetime1">
              <a:rPr lang="en-US"/>
              <a:pPr/>
              <a:t>11/8/2013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B3080A-960D-4451-9B3F-76CB7E6F1BD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A4C9025-CCDE-41AC-8469-06231BE7E37A}" type="datetime1">
              <a:rPr lang="en-US"/>
              <a:pPr/>
              <a:t>11/8/2013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1CF67D-FF79-4C17-9170-99C0DB2C0DD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44FFCD2-4FD0-4489-A389-61AA38946966}" type="datetime1">
              <a:rPr lang="en-US"/>
              <a:pPr/>
              <a:t>11/8/2013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30720A-12D6-49B6-8C4C-A0F74D688C3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8CC1F02-0DC8-4E0B-89E4-5BDF7FFAAAFF}" type="datetime1">
              <a:rPr lang="en-US"/>
              <a:pPr/>
              <a:t>11/8/2013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F94244-F706-4A01-B34D-B1BD1FC2FD7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EE34111-2818-4C2B-9A16-901FF17E1FDE}" type="datetime1">
              <a:rPr lang="en-US"/>
              <a:pPr/>
              <a:t>11/8/2013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B5A3017-8251-4C4C-B4F7-477F6279554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26886E8-7E23-49BD-A7D5-B0CB10C8E9E8}" type="datetime1">
              <a:rPr lang="en-US"/>
              <a:pPr/>
              <a:t>11/8/2013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A1E566-C267-499F-BE0F-07A657FD01B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19FD3F7-5C67-437D-8B32-6AD57C640788}" type="datetime1">
              <a:rPr lang="en-US"/>
              <a:pPr/>
              <a:t>11/8/2013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9A243D-5B78-4D26-9164-F29874F113D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F76DFAB-8E9E-4530-8913-0944DC4115F2}" type="datetime1">
              <a:rPr lang="en-US"/>
              <a:pPr/>
              <a:t>11/8/2013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5D23948-1902-4099-8A87-590E1C405BD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A5EA005D-2E76-47E9-B8EE-FDEE6CD95D58}" type="datetime1">
              <a:rPr lang="en-US"/>
              <a:pPr/>
              <a:t>11/8/2013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C0B64028-1176-41D3-9614-D4E19406015D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MS PGothic" pitchFamily="34" charset="-128"/>
          <a:cs typeface="ＭＳ Ｐゴシック" pitchFamily="-65" charset="-128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MS PGothic" pitchFamily="34" charset="-128"/>
          <a:cs typeface="ＭＳ Ｐゴシック" pitchFamily="-65" charset="-128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4"/>
          <p:cNvSpPr>
            <a:spLocks noChangeArrowheads="1"/>
          </p:cNvSpPr>
          <p:nvPr/>
        </p:nvSpPr>
        <p:spPr bwMode="auto">
          <a:xfrm>
            <a:off x="1524000" y="4770438"/>
            <a:ext cx="6781800" cy="1201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Calibri" pitchFamily="34" charset="0"/>
            </a:endParaRPr>
          </a:p>
        </p:txBody>
      </p:sp>
      <p:sp>
        <p:nvSpPr>
          <p:cNvPr id="33795" name="Rectangle 8"/>
          <p:cNvSpPr>
            <a:spLocks noChangeArrowheads="1"/>
          </p:cNvSpPr>
          <p:nvPr/>
        </p:nvSpPr>
        <p:spPr bwMode="auto">
          <a:xfrm>
            <a:off x="381000" y="228600"/>
            <a:ext cx="8305800" cy="6019800"/>
          </a:xfrm>
          <a:prstGeom prst="rect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>
              <a:latin typeface="Calibri" pitchFamily="34" charset="0"/>
            </a:endParaRPr>
          </a:p>
        </p:txBody>
      </p:sp>
      <p:sp>
        <p:nvSpPr>
          <p:cNvPr id="33796" name="Rectangle 7"/>
          <p:cNvSpPr>
            <a:spLocks noChangeArrowheads="1"/>
          </p:cNvSpPr>
          <p:nvPr/>
        </p:nvSpPr>
        <p:spPr bwMode="auto">
          <a:xfrm>
            <a:off x="381000" y="152400"/>
            <a:ext cx="8305800" cy="76200"/>
          </a:xfrm>
          <a:prstGeom prst="rect">
            <a:avLst/>
          </a:prstGeom>
          <a:solidFill>
            <a:srgbClr val="FF66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>
              <a:latin typeface="Calibri" pitchFamily="34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 rot="10800000">
            <a:off x="381000" y="1219200"/>
            <a:ext cx="8305800" cy="1588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rot="10800000">
            <a:off x="381000" y="1273175"/>
            <a:ext cx="8305800" cy="1588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33799" name="Picture 10" descr="academicSymbolWdm_copur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2000" y="442913"/>
            <a:ext cx="2570163" cy="547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3800" name="Title 1"/>
          <p:cNvSpPr>
            <a:spLocks noGrp="1"/>
          </p:cNvSpPr>
          <p:nvPr>
            <p:ph type="ctrTitle"/>
          </p:nvPr>
        </p:nvSpPr>
        <p:spPr>
          <a:xfrm>
            <a:off x="381000" y="2130425"/>
            <a:ext cx="8305800" cy="1470025"/>
          </a:xfrm>
        </p:spPr>
        <p:txBody>
          <a:bodyPr/>
          <a:lstStyle/>
          <a:p>
            <a:r>
              <a:rPr lang="en-US" dirty="0" smtClean="0"/>
              <a:t>CPSC 372</a:t>
            </a:r>
          </a:p>
        </p:txBody>
      </p:sp>
      <p:sp>
        <p:nvSpPr>
          <p:cNvPr id="33801" name="Subtitle 2"/>
          <p:cNvSpPr>
            <a:spLocks noGrp="1"/>
          </p:cNvSpPr>
          <p:nvPr>
            <p:ph type="subTitle" idx="1"/>
          </p:nvPr>
        </p:nvSpPr>
        <p:spPr>
          <a:xfrm>
            <a:off x="1120775" y="3657600"/>
            <a:ext cx="6840538" cy="1752600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John D. McGregor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MFS1</a:t>
            </a:r>
            <a:endParaRPr lang="en-US" dirty="0" smtClean="0">
              <a:solidFill>
                <a:schemeClr val="tx1"/>
              </a:solidFill>
            </a:endParaRPr>
          </a:p>
          <a:p>
            <a:r>
              <a:rPr lang="en-US" dirty="0" smtClean="0">
                <a:solidFill>
                  <a:schemeClr val="tx1"/>
                </a:solidFill>
              </a:rPr>
              <a:t>Formal Methods and Assignment</a:t>
            </a:r>
            <a:endParaRPr lang="en-US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Here’s what you are going to do…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 smtClean="0"/>
              <a:t>Read </a:t>
            </a:r>
            <a:r>
              <a:rPr lang="en-US" sz="2000" dirty="0"/>
              <a:t>Bertrand Meyer’s paper at http://se.ethz.ch/~meyer/publications/ieee/formalism.pdf</a:t>
            </a:r>
          </a:p>
          <a:p>
            <a:r>
              <a:rPr lang="en-US" sz="2000" dirty="0" smtClean="0"/>
              <a:t>There are two sets of slides on formal methods  that are part of the recorded presentation. </a:t>
            </a:r>
          </a:p>
          <a:p>
            <a:r>
              <a:rPr lang="en-US" sz="2000" dirty="0" smtClean="0"/>
              <a:t>Listen to the recording.</a:t>
            </a:r>
          </a:p>
          <a:p>
            <a:r>
              <a:rPr lang="en-US" sz="2000" dirty="0" smtClean="0"/>
              <a:t>In the first slide set there are questions on slides 19, 21,29, 30, and 36.</a:t>
            </a:r>
          </a:p>
          <a:p>
            <a:r>
              <a:rPr lang="en-US" sz="2000" dirty="0" smtClean="0"/>
              <a:t>In the second set the questions are on slides 10 and 22.</a:t>
            </a:r>
          </a:p>
          <a:p>
            <a:r>
              <a:rPr lang="en-US" sz="2000" dirty="0" smtClean="0"/>
              <a:t>Answer these questions as a team and submit a single document that has all of your work.</a:t>
            </a:r>
            <a:r>
              <a:rPr lang="en-US" sz="2000" dirty="0" smtClean="0"/>
              <a:t> </a:t>
            </a:r>
          </a:p>
          <a:p>
            <a:r>
              <a:rPr lang="en-US" sz="2000" dirty="0" smtClean="0"/>
              <a:t>Due </a:t>
            </a:r>
            <a:r>
              <a:rPr lang="en-US" sz="2000" dirty="0" smtClean="0"/>
              <a:t>Nov. </a:t>
            </a:r>
            <a:r>
              <a:rPr lang="en-US" sz="2000" dirty="0" smtClean="0"/>
              <a:t>20</a:t>
            </a:r>
            <a:r>
              <a:rPr lang="en-US" sz="2000" dirty="0" smtClean="0"/>
              <a:t>, </a:t>
            </a:r>
            <a:r>
              <a:rPr lang="en-US" sz="2000" dirty="0" smtClean="0"/>
              <a:t>2013 at 11:59pm</a:t>
            </a:r>
          </a:p>
          <a:p>
            <a:endParaRPr lang="en-US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yse802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syse802Template</Template>
  <TotalTime>1514</TotalTime>
  <Words>110</Words>
  <Application>Microsoft Office PowerPoint</Application>
  <PresentationFormat>On-screen Show (4:3)</PresentationFormat>
  <Paragraphs>16</Paragraphs>
  <Slides>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syse802Template</vt:lpstr>
      <vt:lpstr>CPSC 372</vt:lpstr>
      <vt:lpstr>Here’s what you are going to do…</vt:lpstr>
    </vt:vector>
  </TitlesOfParts>
  <Company>Clemson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CPSC 871</dc:title>
  <dc:creator>McGregor</dc:creator>
  <cp:lastModifiedBy>Windows User</cp:lastModifiedBy>
  <cp:revision>10</cp:revision>
  <dcterms:created xsi:type="dcterms:W3CDTF">2012-04-02T18:12:10Z</dcterms:created>
  <dcterms:modified xsi:type="dcterms:W3CDTF">2013-11-08T12:32:20Z</dcterms:modified>
</cp:coreProperties>
</file>