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60" r:id="rId2"/>
    <p:sldId id="293" r:id="rId3"/>
    <p:sldId id="290" r:id="rId4"/>
    <p:sldId id="291" r:id="rId5"/>
    <p:sldId id="306" r:id="rId6"/>
    <p:sldId id="294" r:id="rId7"/>
    <p:sldId id="295" r:id="rId8"/>
    <p:sldId id="296" r:id="rId9"/>
    <p:sldId id="297" r:id="rId10"/>
    <p:sldId id="298" r:id="rId11"/>
    <p:sldId id="299" r:id="rId12"/>
    <p:sldId id="302" r:id="rId13"/>
    <p:sldId id="303" r:id="rId14"/>
    <p:sldId id="300" r:id="rId15"/>
    <p:sldId id="301" r:id="rId16"/>
    <p:sldId id="305" r:id="rId17"/>
    <p:sldId id="304" r:id="rId18"/>
    <p:sldId id="292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50" d="100"/>
          <a:sy n="50" d="100"/>
        </p:scale>
        <p:origin x="1267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175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10/19/2016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10/19/2016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10/19/2016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reports-archive.adm.cs.cmu.edu/anon/isr2011/CMU-ISR-11-121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Security</a:t>
            </a: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7596" y="1417638"/>
            <a:ext cx="7628807" cy="544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385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59766" y="4038732"/>
            <a:ext cx="4522191" cy="248981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600200"/>
            <a:ext cx="3861646" cy="2426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188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00600" y="4038600"/>
            <a:ext cx="4115702" cy="26803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00511"/>
            <a:ext cx="5335169" cy="2553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086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179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732" y="1752600"/>
            <a:ext cx="7850668" cy="4261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0946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1448118"/>
            <a:ext cx="6400800" cy="5296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0078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0234" y="1600200"/>
            <a:ext cx="618139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1432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600200"/>
            <a:ext cx="8128229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430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Second research paper -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reports-archive.adm.cs.cmu.edu/anon/isr2011/CMU-ISR-11-121.pdf</a:t>
            </a:r>
            <a:endParaRPr lang="en-US" dirty="0" smtClean="0"/>
          </a:p>
          <a:p>
            <a:r>
              <a:rPr lang="en-US" dirty="0" smtClean="0"/>
              <a:t>Next project milestone</a:t>
            </a:r>
            <a:endParaRPr lang="en-US" dirty="0"/>
          </a:p>
          <a:p>
            <a:r>
              <a:rPr lang="en-US" dirty="0" smtClean="0"/>
              <a:t>Commit summary by Oct 24</a:t>
            </a:r>
            <a:r>
              <a:rPr lang="en-US" baseline="30000" dirty="0" smtClean="0"/>
              <a:t>th</a:t>
            </a:r>
            <a:r>
              <a:rPr lang="en-US" dirty="0" smtClean="0"/>
              <a:t> 11:59pm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382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exam Nov 3rd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39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Tutorials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http://www.openaadl.org/downloads/tutorial_models15/part1_introducing_aadl.pdf</a:t>
            </a:r>
          </a:p>
        </p:txBody>
      </p:sp>
    </p:spTree>
    <p:extLst>
      <p:ext uri="{BB962C8B-B14F-4D97-AF65-F5344CB8AC3E}">
        <p14:creationId xmlns:p14="http://schemas.microsoft.com/office/powerpoint/2010/main" val="3050085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http://aadl.info/aadl/osate/stable/</a:t>
            </a:r>
          </a:p>
        </p:txBody>
      </p:sp>
    </p:spTree>
    <p:extLst>
      <p:ext uri="{BB962C8B-B14F-4D97-AF65-F5344CB8AC3E}">
        <p14:creationId xmlns:p14="http://schemas.microsoft.com/office/powerpoint/2010/main" val="4016802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7761" y="1752600"/>
            <a:ext cx="6198958" cy="1321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7761" y="3276600"/>
            <a:ext cx="6249770" cy="134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66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change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2400" y="1600200"/>
            <a:ext cx="5980450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16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1604" y="1600199"/>
            <a:ext cx="7133196" cy="5219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37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617649"/>
            <a:ext cx="7010399" cy="5123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086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7305" y="1600199"/>
            <a:ext cx="6346495" cy="52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846316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24992</TotalTime>
  <Words>51</Words>
  <Application>Microsoft Office PowerPoint</Application>
  <PresentationFormat>On-screen Show (4:3)</PresentationFormat>
  <Paragraphs>20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372</vt:lpstr>
      <vt:lpstr>2nd exam</vt:lpstr>
      <vt:lpstr>Tutorials</vt:lpstr>
      <vt:lpstr>OSATE</vt:lpstr>
      <vt:lpstr>PowerPoint Presentation</vt:lpstr>
      <vt:lpstr>Requirements change</vt:lpstr>
      <vt:lpstr>PowerPoint Presentation</vt:lpstr>
      <vt:lpstr>PowerPoint Presentation</vt:lpstr>
      <vt:lpstr>PowerPoint Presentation</vt:lpstr>
      <vt:lpstr>PowerPoint Presentation</vt:lpstr>
      <vt:lpstr>Scales</vt:lpstr>
      <vt:lpstr>Scales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45</cp:revision>
  <dcterms:created xsi:type="dcterms:W3CDTF">2011-09-08T01:51:14Z</dcterms:created>
  <dcterms:modified xsi:type="dcterms:W3CDTF">2016-10-19T23:24:27Z</dcterms:modified>
</cp:coreProperties>
</file>