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294" r:id="rId3"/>
    <p:sldId id="290" r:id="rId4"/>
    <p:sldId id="292" r:id="rId5"/>
    <p:sldId id="291" r:id="rId6"/>
    <p:sldId id="293" r:id="rId7"/>
    <p:sldId id="295" r:id="rId8"/>
    <p:sldId id="296" r:id="rId9"/>
    <p:sldId id="297" r:id="rId10"/>
    <p:sldId id="298" r:id="rId11"/>
    <p:sldId id="299" r:id="rId12"/>
    <p:sldId id="300" r:id="rId13"/>
    <p:sldId id="289" r:id="rId14"/>
    <p:sldId id="308" r:id="rId15"/>
    <p:sldId id="307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127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fdgiraldo/sema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smtClean="0"/>
              <a:t>CPSC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MSemat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</a:t>
            </a:r>
            <a:r>
              <a:rPr lang="en-US" dirty="0" smtClean="0"/>
              <a:t>Essentials - 2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207255"/>
            <a:ext cx="4267200" cy="555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6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Essentials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3828" y="2461410"/>
            <a:ext cx="3456343" cy="280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0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smtClean="0"/>
              <a:t>Essentials - 2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1270222"/>
            <a:ext cx="4572000" cy="5364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1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www.slideshare.net/fdgiraldo/semat</a:t>
            </a:r>
            <a:endParaRPr lang="en-US" dirty="0" smtClean="0"/>
          </a:p>
          <a:p>
            <a:r>
              <a:rPr lang="en-US" dirty="0"/>
              <a:t>https://www.google.com/url?sa=t&amp;rct=j&amp;q=&amp;esrc=s&amp;source=web&amp;cd=1&amp;ved=0ahUKEwjmkdz00KnQAhUqxYMKHb5VA6sQFggdMAA&amp;url=http%3A%2F%2Fold.semat.org%2Fwp-content%2Fuploads%2F2013%2F07%2FIntro-to-EssenceBerlin-Ivar.pptm&amp;usg=AFQjCNHn54dWZ3DO5My4KJ72kJSaHb4a2Q&amp;cad=rja</a:t>
            </a:r>
          </a:p>
        </p:txBody>
      </p:sp>
    </p:spTree>
    <p:extLst>
      <p:ext uri="{BB962C8B-B14F-4D97-AF65-F5344CB8AC3E}">
        <p14:creationId xmlns:p14="http://schemas.microsoft.com/office/powerpoint/2010/main" val="291370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 grade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25*(grade exam1)/100 + </a:t>
            </a:r>
            <a:r>
              <a:rPr lang="en-US" dirty="0"/>
              <a:t>25*(grade </a:t>
            </a:r>
            <a:r>
              <a:rPr lang="en-US" dirty="0" smtClean="0"/>
              <a:t>exam2)/100 + </a:t>
            </a:r>
            <a:r>
              <a:rPr lang="en-US" dirty="0"/>
              <a:t>25*(grade </a:t>
            </a:r>
            <a:r>
              <a:rPr lang="en-US" dirty="0" smtClean="0"/>
              <a:t>exam3)/</a:t>
            </a:r>
            <a:r>
              <a:rPr lang="en-US" dirty="0"/>
              <a:t>100 </a:t>
            </a:r>
            <a:r>
              <a:rPr lang="en-US" dirty="0" smtClean="0"/>
              <a:t>+ 20*(homework points)/12 + class participation score(0-5)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5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a new more complete version of your app</a:t>
            </a:r>
          </a:p>
          <a:p>
            <a:r>
              <a:rPr lang="en-US" dirty="0" smtClean="0"/>
              <a:t>Also submit our use cases showing which ones have been implemented in the current version</a:t>
            </a:r>
          </a:p>
          <a:p>
            <a:r>
              <a:rPr lang="en-US" dirty="0" smtClean="0"/>
              <a:t>Compress your workspace and submit along with the use cases by Nov 21, 11:59pm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9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next slides use images taken from https</a:t>
            </a:r>
            <a:r>
              <a:rPr lang="en-US" dirty="0"/>
              <a:t>://www.ivarjacobson.com/services/essential-unified-process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36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Essentials Unified Process</a:t>
            </a:r>
            <a:endParaRPr lang="en-US" dirty="0"/>
          </a:p>
        </p:txBody>
      </p:sp>
      <p:pic>
        <p:nvPicPr>
          <p:cNvPr id="1026" name="Picture 2" descr="https://www.ivarjacobson.com/sites/default/files/styles/iji_x_large/public/field_iji_image/services/essup_big_picture_large.png?itok=i327IIb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69" y="1676400"/>
            <a:ext cx="7315200" cy="498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495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899" y="1417638"/>
            <a:ext cx="6760201" cy="512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9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136613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8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842" y="1547582"/>
            <a:ext cx="5540315" cy="456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7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</a:t>
            </a:r>
            <a:r>
              <a:rPr lang="en-US" dirty="0" smtClean="0"/>
              <a:t>Essentials-2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600201"/>
            <a:ext cx="4924688" cy="52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71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414" y="2667000"/>
            <a:ext cx="3507172" cy="285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</a:t>
            </a:r>
            <a:r>
              <a:rPr lang="en-US" dirty="0" smtClean="0"/>
              <a:t>Essentials - 2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1192853"/>
            <a:ext cx="4648199" cy="554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Essentials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396888"/>
            <a:ext cx="6400800" cy="531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09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4396</TotalTime>
  <Words>136</Words>
  <Application>Microsoft Office PowerPoint</Application>
  <PresentationFormat>On-screen Show (4:3)</PresentationFormat>
  <Paragraphs>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ＭＳ Ｐゴシック</vt:lpstr>
      <vt:lpstr>ＭＳ Ｐゴシック</vt:lpstr>
      <vt:lpstr>Arial</vt:lpstr>
      <vt:lpstr>Calibri</vt:lpstr>
      <vt:lpstr>Times New Roman</vt:lpstr>
      <vt:lpstr>Verdana</vt:lpstr>
      <vt:lpstr>ヒラギノ角ゴ Pro W3</vt:lpstr>
      <vt:lpstr>syse802Template</vt:lpstr>
      <vt:lpstr>CPSC 372</vt:lpstr>
      <vt:lpstr>PowerPoint Presentation</vt:lpstr>
      <vt:lpstr>Essentials Unified Process</vt:lpstr>
      <vt:lpstr>Essential Practices</vt:lpstr>
      <vt:lpstr>Architecture Essentials</vt:lpstr>
      <vt:lpstr>Architecture Essentials-2</vt:lpstr>
      <vt:lpstr>Iteration Essentials</vt:lpstr>
      <vt:lpstr>Iteration Essentials - 2</vt:lpstr>
      <vt:lpstr>Use Case Essentials</vt:lpstr>
      <vt:lpstr>Use Case Essentials - 2</vt:lpstr>
      <vt:lpstr>Testing Essentials</vt:lpstr>
      <vt:lpstr>Testing Essentials - 2</vt:lpstr>
      <vt:lpstr>SEMAT</vt:lpstr>
      <vt:lpstr>Calculate grade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64</cp:revision>
  <dcterms:created xsi:type="dcterms:W3CDTF">2012-04-02T18:12:10Z</dcterms:created>
  <dcterms:modified xsi:type="dcterms:W3CDTF">2016-11-15T15:20:53Z</dcterms:modified>
</cp:coreProperties>
</file>