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02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862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M11S3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Select a development artifact such as a class, an architecture, a test, a plan of some sort.</a:t>
            </a:r>
          </a:p>
          <a:p>
            <a:r>
              <a:rPr lang="en-US" sz="2800" dirty="0" smtClean="0"/>
              <a:t>Search the research literature for information about the value of that artifact.</a:t>
            </a:r>
          </a:p>
          <a:p>
            <a:r>
              <a:rPr lang="en-US" sz="2800" dirty="0" smtClean="0"/>
              <a:t>Write a brief memo that explains why the artifact is valuable. Provide </a:t>
            </a:r>
            <a:r>
              <a:rPr lang="en-US" sz="2800" smtClean="0"/>
              <a:t>multiple references.</a:t>
            </a:r>
            <a:endParaRPr lang="en-US" sz="2800" dirty="0" smtClean="0"/>
          </a:p>
          <a:p>
            <a:r>
              <a:rPr lang="en-US" sz="2800" dirty="0" smtClean="0"/>
              <a:t>Due 11:59PM </a:t>
            </a:r>
            <a:r>
              <a:rPr lang="en-US" sz="2800" dirty="0" smtClean="0"/>
              <a:t>Nov</a:t>
            </a:r>
            <a:r>
              <a:rPr lang="en-US" sz="2800" dirty="0" smtClean="0"/>
              <a:t> </a:t>
            </a:r>
            <a:r>
              <a:rPr lang="en-US" sz="2800" dirty="0"/>
              <a:t>2</a:t>
            </a:r>
            <a:r>
              <a:rPr lang="en-US" sz="2800" dirty="0" smtClean="0"/>
              <a:t>, 2015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2197</TotalTime>
  <Words>73</Words>
  <Application>Microsoft Office PowerPoint</Application>
  <PresentationFormat>On-screen Show (4:3)</PresentationFormat>
  <Paragraphs>13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871</vt:lpstr>
      <vt:lpstr>Here’s what you are going to do…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6</cp:revision>
  <dcterms:created xsi:type="dcterms:W3CDTF">2012-04-02T18:12:10Z</dcterms:created>
  <dcterms:modified xsi:type="dcterms:W3CDTF">2015-10-27T11:29:29Z</dcterms:modified>
</cp:coreProperties>
</file>