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60" r:id="rId2"/>
    <p:sldId id="262" r:id="rId3"/>
    <p:sldId id="261" r:id="rId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74" d="100"/>
          <a:sy n="74" d="100"/>
        </p:scale>
        <p:origin x="-998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11/2/2015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3056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11/2/2015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11/2/2015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11/2/2015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11/2/2015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11/2/2015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11/2/2015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.drexel.edu/~yfcai/Papers/wicsa2008_dsm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871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M11S4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Value of designs and </a:t>
            </a:r>
            <a:r>
              <a:rPr lang="en-US" dirty="0" smtClean="0">
                <a:solidFill>
                  <a:schemeClr val="tx1"/>
                </a:solidFill>
              </a:rPr>
              <a:t>assignment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890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what you are going to do…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200399"/>
          </a:xfrm>
        </p:spPr>
        <p:txBody>
          <a:bodyPr/>
          <a:lstStyle/>
          <a:p>
            <a:r>
              <a:rPr lang="en-US" sz="2000" dirty="0"/>
              <a:t>https://www.cs.virginia.edu/people/faculty/pdfs/RiskBooksChapter.pdf</a:t>
            </a:r>
          </a:p>
          <a:p>
            <a:r>
              <a:rPr lang="en-US" sz="2000" dirty="0" smtClean="0"/>
              <a:t>http</a:t>
            </a:r>
            <a:r>
              <a:rPr lang="en-US" sz="2000" dirty="0"/>
              <a:t>://poseidon01.ssrn.com/delivery.php?ID=400020126087067100114095080065126010064068026065069063076086019121116000003021001030016015114069083087091006103020058044013058094071078093110019013078122080058016086008001106025100075118126024027007115094078089121111007107028112103088093013065&amp;EXT=pdf</a:t>
            </a:r>
          </a:p>
          <a:p>
            <a:r>
              <a:rPr lang="en-US" sz="2000" dirty="0" smtClean="0">
                <a:hlinkClick r:id="rId2"/>
              </a:rPr>
              <a:t>https</a:t>
            </a:r>
            <a:r>
              <a:rPr lang="en-US" sz="2000" dirty="0">
                <a:hlinkClick r:id="rId2"/>
              </a:rPr>
              <a:t>://www.cs.drexel.edu/~</a:t>
            </a:r>
            <a:r>
              <a:rPr lang="en-US" sz="2000" dirty="0" smtClean="0">
                <a:hlinkClick r:id="rId2"/>
              </a:rPr>
              <a:t>yfcai/Papers/wicsa2008_dsm.pdf</a:t>
            </a:r>
            <a:endParaRPr lang="en-US" sz="2000" dirty="0" smtClean="0"/>
          </a:p>
          <a:p>
            <a:r>
              <a:rPr lang="en-US" sz="2000" dirty="0" smtClean="0"/>
              <a:t>Take your </a:t>
            </a:r>
            <a:r>
              <a:rPr lang="en-US" sz="2000" dirty="0" err="1" smtClean="0"/>
              <a:t>cvria</a:t>
            </a:r>
            <a:r>
              <a:rPr lang="en-US" sz="2000" dirty="0" smtClean="0"/>
              <a:t> app and create a DSM</a:t>
            </a:r>
            <a:r>
              <a:rPr lang="en-US" sz="2000" dirty="0"/>
              <a:t>. (https://www-edc.eng.cam.ac.uk/cam)</a:t>
            </a:r>
            <a:endParaRPr lang="en-US" sz="2000" dirty="0" smtClean="0"/>
          </a:p>
          <a:p>
            <a:r>
              <a:rPr lang="en-US" sz="2000" dirty="0" smtClean="0"/>
              <a:t>Modify to improve the design</a:t>
            </a:r>
          </a:p>
          <a:p>
            <a:r>
              <a:rPr lang="en-US" sz="2000" dirty="0" smtClean="0"/>
              <a:t>Try at least one modularity experiment</a:t>
            </a:r>
          </a:p>
          <a:p>
            <a:r>
              <a:rPr lang="en-US" sz="2000" dirty="0" smtClean="0"/>
              <a:t>Try at least one substitution </a:t>
            </a:r>
            <a:r>
              <a:rPr lang="en-US" sz="2000" dirty="0" err="1" smtClean="0"/>
              <a:t>experiement</a:t>
            </a:r>
            <a:endParaRPr lang="en-US" sz="2000" dirty="0" smtClean="0"/>
          </a:p>
          <a:p>
            <a:r>
              <a:rPr lang="en-US" sz="2000" dirty="0" smtClean="0"/>
              <a:t>Take screen prints of the DSMs as they are modified so we can see the history of each sequence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2921</TotalTime>
  <Words>82</Words>
  <Application>Microsoft Office PowerPoint</Application>
  <PresentationFormat>On-screen Show (4:3)</PresentationFormat>
  <Paragraphs>17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syse802Template</vt:lpstr>
      <vt:lpstr>CPSC 871</vt:lpstr>
      <vt:lpstr>PowerPoint Presentation</vt:lpstr>
      <vt:lpstr>Here’s what you are going to do…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Windows User</cp:lastModifiedBy>
  <cp:revision>5</cp:revision>
  <dcterms:created xsi:type="dcterms:W3CDTF">2012-04-15T20:02:32Z</dcterms:created>
  <dcterms:modified xsi:type="dcterms:W3CDTF">2015-11-02T14:33:11Z</dcterms:modified>
</cp:coreProperties>
</file>