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2.computer.org/portal/web/swebok/html/ch12" TargetMode="External"/><Relationship Id="rId2" Type="http://schemas.openxmlformats.org/officeDocument/2006/relationships/hyperlink" Target="http://www.computer.org/portal/web/swebok/html/contentsch1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computer.org/portal/web/swebok/html/ch1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computer.org/portal/web/swebok/html/ch1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computer.org/portal/web/swebok/html/ch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</a:t>
            </a:r>
            <a:r>
              <a:rPr lang="en-US" dirty="0" smtClean="0"/>
              <a:t> 871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M12S2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Related disciplines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already had much to say about this topic.</a:t>
            </a:r>
          </a:p>
          <a:p>
            <a:r>
              <a:rPr lang="en-US" dirty="0" smtClean="0"/>
              <a:t>Essentially this is the upstream activity from software engineering when it exists in an organization.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RELATED DISCIPLINES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These disciplines provide input into software </a:t>
            </a:r>
            <a:r>
              <a:rPr lang="en-US" smtClean="0"/>
              <a:t>engineering practices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Computer Engineering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Computer Science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Management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Mathematics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Project Management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Quality Management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Software Ergonomics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Systems Engineering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hardware guys.</a:t>
            </a:r>
          </a:p>
          <a:p>
            <a:r>
              <a:rPr lang="en-US" dirty="0" smtClean="0"/>
              <a:t>They are interested in some of the same non-functional attributes</a:t>
            </a:r>
          </a:p>
          <a:p>
            <a:r>
              <a:rPr lang="en-US" dirty="0" smtClean="0"/>
              <a:t>The system engineer may allocate product requirements here or to the software engineers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Computer science is to software engineering as physics is to civil engineering</a:t>
            </a:r>
          </a:p>
          <a:p>
            <a:r>
              <a:rPr lang="en-US" dirty="0" smtClean="0"/>
              <a:t>Establishes basic “laws” such as computability</a:t>
            </a:r>
          </a:p>
          <a:p>
            <a:r>
              <a:rPr lang="en-US" dirty="0" smtClean="0"/>
              <a:t>Defines and proves algorithms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strategic level in most organizations you will find management types.</a:t>
            </a:r>
          </a:p>
          <a:p>
            <a:r>
              <a:rPr lang="en-US" dirty="0" smtClean="0"/>
              <a:t>They make strategic decisions</a:t>
            </a:r>
          </a:p>
          <a:p>
            <a:r>
              <a:rPr lang="en-US" dirty="0" smtClean="0"/>
              <a:t>They are responsible for the product roadmaps</a:t>
            </a:r>
          </a:p>
          <a:p>
            <a:r>
              <a:rPr lang="en-US" dirty="0" smtClean="0"/>
              <a:t>They are looking long term.</a:t>
            </a:r>
          </a:p>
          <a:p>
            <a:r>
              <a:rPr lang="en-US" dirty="0" smtClean="0"/>
              <a:t>Licensing/IP ownership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 did not take time this semester to get into issues such as the growth rate of various algorithms.</a:t>
            </a:r>
          </a:p>
          <a:p>
            <a:r>
              <a:rPr lang="en-US" sz="2400" dirty="0" smtClean="0"/>
              <a:t>That is, we use a notation referred to as “big o” notation to express what happens to runtime performance as the amount of data increases.</a:t>
            </a:r>
          </a:p>
          <a:p>
            <a:r>
              <a:rPr lang="en-US" sz="2400" dirty="0" smtClean="0"/>
              <a:t>An algorithm might have O(n) which is linear growth; O(n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  which is quadratic growth</a:t>
            </a:r>
          </a:p>
          <a:p>
            <a:r>
              <a:rPr lang="en-US" sz="2400" dirty="0" smtClean="0"/>
              <a:t>There are numerous other uses of math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9103F"/>
                </a:solidFill>
                <a:hlinkClick r:id="rId2"/>
              </a:rPr>
              <a:t>Project Management</a:t>
            </a:r>
            <a:endParaRPr lang="en-US" dirty="0">
              <a:solidFill>
                <a:srgbClr val="29103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PMBoK</a:t>
            </a:r>
            <a:r>
              <a:rPr lang="en-US" dirty="0" smtClean="0"/>
              <a:t> is the project management equivalent of the </a:t>
            </a:r>
            <a:r>
              <a:rPr lang="en-US" dirty="0" err="1" smtClean="0"/>
              <a:t>SWEBoK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Project managers monitor the development process </a:t>
            </a:r>
          </a:p>
          <a:p>
            <a:r>
              <a:rPr lang="en-US" dirty="0" smtClean="0"/>
              <a:t>They do not have technical knowledge or responsibility</a:t>
            </a:r>
          </a:p>
          <a:p>
            <a:r>
              <a:rPr lang="en-US" dirty="0" smtClean="0"/>
              <a:t>They control the risk management process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Quality </a:t>
            </a:r>
            <a:r>
              <a:rPr lang="en-US" dirty="0" smtClean="0">
                <a:hlinkClick r:id="rId2"/>
              </a:rPr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quality management function monitors everyone’s activities to ensure the quality of the final product</a:t>
            </a:r>
          </a:p>
          <a:p>
            <a:r>
              <a:rPr lang="en-US" dirty="0" smtClean="0"/>
              <a:t>They monitor based on quality standards</a:t>
            </a:r>
          </a:p>
          <a:p>
            <a:pPr lvl="1"/>
            <a:r>
              <a:rPr lang="en-US" sz="1600" dirty="0" smtClean="0"/>
              <a:t>ISO 9000:2000 Quality management systems -- Fundamentals and vocabulary</a:t>
            </a:r>
          </a:p>
          <a:p>
            <a:pPr lvl="1"/>
            <a:r>
              <a:rPr lang="en-US" sz="1600" dirty="0" smtClean="0"/>
              <a:t>ISO 9001:2000 Quality management systems – Requirements</a:t>
            </a:r>
          </a:p>
          <a:p>
            <a:pPr lvl="1"/>
            <a:r>
              <a:rPr lang="en-US" sz="1600" dirty="0" smtClean="0"/>
              <a:t>ISO 9004:2000 Quality management systems -- Guidelines for performance improvements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Software Ergonomics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“Ergonomics or (human factors) is the scientific discipline concerned with the understanding of the interactions among human and other elements of a system, and the profession that applies theory, principles, data and methods to design in order to optimize human well-being and overall system performance</a:t>
            </a:r>
            <a:r>
              <a:rPr lang="en-US" sz="2000" dirty="0" smtClean="0"/>
              <a:t>.”</a:t>
            </a:r>
          </a:p>
          <a:p>
            <a:pPr lvl="1"/>
            <a:r>
              <a:rPr lang="en-US" sz="1600" dirty="0" smtClean="0"/>
              <a:t>Foundations of Cognitive </a:t>
            </a:r>
            <a:r>
              <a:rPr lang="en-US" sz="1600" dirty="0" smtClean="0"/>
              <a:t>Science</a:t>
            </a:r>
          </a:p>
          <a:p>
            <a:pPr lvl="1"/>
            <a:r>
              <a:rPr lang="en-US" sz="1600" dirty="0" smtClean="0"/>
              <a:t>Information </a:t>
            </a:r>
            <a:r>
              <a:rPr lang="en-US" sz="1600" dirty="0" smtClean="0"/>
              <a:t>Extraction from Speech and </a:t>
            </a:r>
            <a:r>
              <a:rPr lang="en-US" sz="1600" dirty="0" smtClean="0"/>
              <a:t>Text</a:t>
            </a:r>
          </a:p>
          <a:p>
            <a:pPr lvl="1"/>
            <a:r>
              <a:rPr lang="en-US" sz="1600" dirty="0" smtClean="0"/>
              <a:t>Lexical Processing</a:t>
            </a:r>
          </a:p>
          <a:p>
            <a:pPr lvl="1"/>
            <a:r>
              <a:rPr lang="en-US" sz="1600" dirty="0" smtClean="0"/>
              <a:t>Computational </a:t>
            </a:r>
            <a:r>
              <a:rPr lang="en-US" sz="1600" dirty="0" smtClean="0"/>
              <a:t>Language </a:t>
            </a:r>
            <a:r>
              <a:rPr lang="en-US" sz="1600" dirty="0" smtClean="0"/>
              <a:t>Acquisition</a:t>
            </a:r>
          </a:p>
          <a:p>
            <a:pPr lvl="1"/>
            <a:r>
              <a:rPr lang="en-US" sz="1600" dirty="0" smtClean="0"/>
              <a:t>The </a:t>
            </a:r>
            <a:r>
              <a:rPr lang="en-US" sz="1600" dirty="0" smtClean="0"/>
              <a:t>Nature of HCI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777</TotalTime>
  <Words>366</Words>
  <Application>Microsoft Office PowerPoint</Application>
  <PresentationFormat>On-screen Show (4:3)</PresentationFormat>
  <Paragraphs>50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syse802Template</vt:lpstr>
      <vt:lpstr>CPSC 871</vt:lpstr>
      <vt:lpstr>RELATED DISCIPLINES</vt:lpstr>
      <vt:lpstr>Computer Engineering</vt:lpstr>
      <vt:lpstr>Computer Science</vt:lpstr>
      <vt:lpstr>Management</vt:lpstr>
      <vt:lpstr>Mathematics</vt:lpstr>
      <vt:lpstr>Project Management</vt:lpstr>
      <vt:lpstr>Quality Management</vt:lpstr>
      <vt:lpstr>Software Ergonomics</vt:lpstr>
      <vt:lpstr>Systems Engineering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8</cp:revision>
  <dcterms:created xsi:type="dcterms:W3CDTF">2012-04-17T02:02:16Z</dcterms:created>
  <dcterms:modified xsi:type="dcterms:W3CDTF">2012-04-17T14:59:44Z</dcterms:modified>
</cp:coreProperties>
</file>