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4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M12S3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Final 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r>
              <a:rPr lang="en-US" sz="2000" dirty="0" smtClean="0"/>
              <a:t>Place the tools and techniques we have used this semester on the diagram. </a:t>
            </a:r>
          </a:p>
          <a:p>
            <a:r>
              <a:rPr lang="en-US" sz="2000" dirty="0" smtClean="0"/>
              <a:t>Take each chapter in the </a:t>
            </a:r>
            <a:r>
              <a:rPr lang="en-US" sz="2000" dirty="0" err="1" smtClean="0"/>
              <a:t>SWEBoK</a:t>
            </a:r>
            <a:r>
              <a:rPr lang="en-US" sz="2000" dirty="0" smtClean="0"/>
              <a:t>  and write a short paragraph on how that area affects the project we have used throughout the semester.</a:t>
            </a:r>
          </a:p>
          <a:p>
            <a:endParaRPr lang="en-US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385040" y="2916198"/>
            <a:ext cx="0" cy="38422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124200" y="6377464"/>
            <a:ext cx="5257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-973961" y="4347359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Scope of responsibility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80452" y="5615464"/>
            <a:ext cx="1689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own work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8139" y="4767322"/>
            <a:ext cx="1941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team’s work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86681" y="3895130"/>
            <a:ext cx="2198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division’s work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2916198"/>
            <a:ext cx="2775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business unit’s work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385040" y="638913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Strategic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57800" y="6389132"/>
            <a:ext cx="95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Tactical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162800" y="6389132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Concrete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05200" y="347019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r>
              <a:rPr lang="en-US" dirty="0" smtClean="0"/>
              <a:t>cosystem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47531" y="513665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agile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4449128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2911</TotalTime>
  <Words>79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4</cp:revision>
  <dcterms:created xsi:type="dcterms:W3CDTF">2012-04-15T20:02:32Z</dcterms:created>
  <dcterms:modified xsi:type="dcterms:W3CDTF">2012-04-17T20:33:44Z</dcterms:modified>
</cp:coreProperties>
</file>