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27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northhorizons.com/Reference%20Materials/TSP%20Recent%20Results.pdf" TargetMode="External"/><Relationship Id="rId2" Type="http://schemas.openxmlformats.org/officeDocument/2006/relationships/hyperlink" Target="http://www.sigada.org/conf/sigada2001/private/SIGAda2001-CDROM/SIGAda2000-Tutorials/SF2-Roy-Part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M14S1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PSP &amp; TSP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www.sigada.org/conf/sigada2001/private/SIGAda2001-CDROM/SIGAda2000-Tutorials/SF2-Roy-Part1.pdf</a:t>
            </a: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northhorizons.com/Reference%20Materials/TSP%20Recent%20Results.pdf</a:t>
            </a:r>
            <a:endParaRPr lang="en-US" sz="2400" dirty="0" smtClean="0"/>
          </a:p>
          <a:p>
            <a:r>
              <a:rPr lang="en-US" sz="2400" dirty="0"/>
              <a:t>https://www.google.com/url?sa=t&amp;rct=j&amp;q</a:t>
            </a:r>
            <a:r>
              <a:rPr lang="en-US" sz="2400"/>
              <a:t>=&amp;</a:t>
            </a:r>
            <a:r>
              <a:rPr lang="en-US" sz="2400" smtClean="0"/>
              <a:t>esrc=s&amp;source=web&amp;cd=6&amp;ved=0CEYQFjAFahUKEwj94O68rPnIAhVJjz4KHRV_Cek&amp;url=http%3A%2F%2Fsw-eng.larc.nasa.gov%2Ffiles%2F2013%2F05%2FWatts-Humphreys-talk-on-Disciplined-Software-Engineering.ppt&amp;usg=AFQjCNGDsxvfCYJEL3R4xuZpGqBkccbrZg&amp;sig2=e5TJ8WC368mq4tn4Q21Gjg&amp;cad=rja</a:t>
            </a:r>
          </a:p>
          <a:p>
            <a:endParaRPr lang="en-US" sz="24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261113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3473</TotalTime>
  <Words>22</Words>
  <Application>Microsoft Office PowerPoint</Application>
  <PresentationFormat>On-screen Show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27</cp:revision>
  <dcterms:created xsi:type="dcterms:W3CDTF">2012-04-02T18:12:10Z</dcterms:created>
  <dcterms:modified xsi:type="dcterms:W3CDTF">2015-11-05T13:16:22Z</dcterms:modified>
</cp:coreProperties>
</file>