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66" r:id="rId4"/>
    <p:sldId id="265" r:id="rId5"/>
    <p:sldId id="263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6" d="100"/>
          <a:sy n="46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32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ivi.org/" TargetMode="External"/><Relationship Id="rId2" Type="http://schemas.openxmlformats.org/officeDocument/2006/relationships/hyperlink" Target="http://www.iteris.com/cvri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a.gov/aircraft/air_cert/design_approvals/air_software/media/AR-08-3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one problem for the first half of this course. We will expand on it gradually.</a:t>
            </a:r>
          </a:p>
          <a:p>
            <a:r>
              <a:rPr lang="en-US" dirty="0" smtClean="0"/>
              <a:t>Connected vehicles are vehicles that are connected wirelessly to traffic control infrastructure and other vehicles in some cases.</a:t>
            </a:r>
          </a:p>
          <a:p>
            <a:r>
              <a:rPr lang="en-US" dirty="0" smtClean="0"/>
              <a:t>Eventually these vehicles also become autonomous.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Connected vehicles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529" y="1501422"/>
            <a:ext cx="8789789" cy="5207419"/>
          </a:xfrm>
        </p:spPr>
        <p:txBody>
          <a:bodyPr/>
          <a:lstStyle/>
          <a:p>
            <a:r>
              <a:rPr lang="en-US" sz="3200" dirty="0" smtClean="0"/>
              <a:t>proposed project to US DoT</a:t>
            </a:r>
          </a:p>
          <a:p>
            <a:r>
              <a:rPr lang="en-US" dirty="0" smtClean="0"/>
              <a:t>Sensors and radios will be distributed over a portion of I-85 and side streets in Greenville</a:t>
            </a:r>
          </a:p>
          <a:p>
            <a:r>
              <a:rPr lang="en-US" dirty="0" smtClean="0"/>
              <a:t>Intelligent infrastructure will improve traffic flow.   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28523"/>
            <a:ext cx="4535979" cy="298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Connected, autonomous vehicles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1184973"/>
            <a:ext cx="104695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http://www.iteris.com/cvria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/>
              <a:t>http://obd2.autoscout24.com/wp-content/uploads/2014/07/Connected_Car_Business_Models.pdf</a:t>
            </a:r>
          </a:p>
          <a:p>
            <a:r>
              <a:rPr lang="en-US" dirty="0">
                <a:hlinkClick r:id="rId3"/>
              </a:rPr>
              <a:t>http://www.genivi.org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/>
              <a:t>http://www.gsma.com/connectedliving/wp-content/uploads/2012/03/gsma2025everycarconnected.pdf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385302"/>
            <a:ext cx="857250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610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worry about understanding everything right now.</a:t>
            </a:r>
          </a:p>
          <a:p>
            <a:r>
              <a:rPr lang="en-US" dirty="0" smtClean="0"/>
              <a:t>Just begin to analyze the problem. The tools we use for analysis are intended to help you understand.</a:t>
            </a:r>
          </a:p>
          <a:p>
            <a:r>
              <a:rPr lang="en-US" dirty="0" smtClean="0"/>
              <a:t>There are autonomous entities in many places such as tram cars on a track and retrieval robots in a warehouse.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 next.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building a model of the problem to be solved. Create a use case diagram. </a:t>
            </a:r>
          </a:p>
          <a:p>
            <a:r>
              <a:rPr lang="en-US" dirty="0" smtClean="0"/>
              <a:t>Due August 31st at 11:59pm via email</a:t>
            </a:r>
            <a:r>
              <a:rPr lang="en-US" dirty="0" smtClean="0"/>
              <a:t>.</a:t>
            </a:r>
          </a:p>
          <a:p>
            <a:r>
              <a:rPr lang="en-US" dirty="0"/>
              <a:t>Read in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www.faa.gov/aircraft/air_cert/design_approvals/air_software/media/AR-08-32.pdf</a:t>
            </a:r>
            <a:r>
              <a:rPr lang="en-US" dirty="0" smtClean="0"/>
              <a:t> sections 2.1-2.4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3962</TotalTime>
  <Words>201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CPSC 871</vt:lpstr>
      <vt:lpstr>Problem</vt:lpstr>
      <vt:lpstr>Connected vehicles</vt:lpstr>
      <vt:lpstr>Connected, autonomous vehicles</vt:lpstr>
      <vt:lpstr>Problem - 2</vt:lpstr>
      <vt:lpstr>Here is what you are going to do next.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19</cp:revision>
  <dcterms:created xsi:type="dcterms:W3CDTF">2011-08-08T01:59:03Z</dcterms:created>
  <dcterms:modified xsi:type="dcterms:W3CDTF">2015-08-24T13:27:37Z</dcterms:modified>
</cp:coreProperties>
</file>