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265" r:id="rId3"/>
    <p:sldId id="266" r:id="rId4"/>
    <p:sldId id="267" r:id="rId5"/>
    <p:sldId id="264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23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05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hintjens.com/blog:19" TargetMode="External"/><Relationship Id="rId2" Type="http://schemas.openxmlformats.org/officeDocument/2006/relationships/hyperlink" Target="http://www.fastcodesign.com/3053406/how-apple-is-giving-design-a-bad-nam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</a:t>
            </a:r>
            <a:r>
              <a:rPr lang="en-US" dirty="0" smtClean="0"/>
              <a:t>871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M20SDesign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Design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out your cellphone and look at it.</a:t>
            </a:r>
          </a:p>
          <a:p>
            <a:r>
              <a:rPr lang="en-US" dirty="0" smtClean="0"/>
              <a:t>Make a list of what you like</a:t>
            </a:r>
          </a:p>
          <a:p>
            <a:r>
              <a:rPr lang="en-US" dirty="0" smtClean="0"/>
              <a:t>Make a list of what you don’t like</a:t>
            </a:r>
          </a:p>
          <a:p>
            <a:r>
              <a:rPr lang="en-US" dirty="0" smtClean="0"/>
              <a:t>Make a list of what is missing</a:t>
            </a:r>
          </a:p>
          <a:p>
            <a:r>
              <a:rPr lang="en-US" dirty="0" smtClean="0"/>
              <a:t>Make a list of what you never use.</a:t>
            </a:r>
          </a:p>
          <a:p>
            <a:endParaRPr lang="en-US" dirty="0"/>
          </a:p>
          <a:p>
            <a:r>
              <a:rPr lang="en-US" dirty="0" smtClean="0"/>
              <a:t>On a scale from 1 to 5 rate your phone.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721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would you do to this product to improve it?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913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google.com/url?sa=t&amp;rct=j&amp;q=&amp;esrc=s&amp;source=web&amp;cd=4&amp;ved=0CDYQFjADahUKEwjUpcaR6IrJAhUCCT4KHYMLBMg&amp;url=http%3A%2F%2Fwww.ewp.rpi.edu%2Fhartford%2F~youneh%2FSE11%2FLectures%2Flecture%25203.ppt&amp;usg=AFQjCNGTIRuGndHJaTj_-qFvkJcOB3f6cA&amp;cad=rja</a:t>
            </a:r>
          </a:p>
        </p:txBody>
      </p:sp>
    </p:spTree>
    <p:extLst>
      <p:ext uri="{BB962C8B-B14F-4D97-AF65-F5344CB8AC3E}">
        <p14:creationId xmlns:p14="http://schemas.microsoft.com/office/powerpoint/2010/main" val="3387554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www.fastcodesign.com/3053406/how-apple-is-giving-design-a-bad-name</a:t>
            </a:r>
            <a:endParaRPr lang="en-US" sz="2000" dirty="0" smtClean="0"/>
          </a:p>
          <a:p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</a:t>
            </a:r>
            <a:r>
              <a:rPr lang="en-US" sz="2000" dirty="0" smtClean="0">
                <a:hlinkClick r:id="rId3"/>
              </a:rPr>
              <a:t>hintjens.com/blog:19</a:t>
            </a:r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46413792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10339</TotalTime>
  <Words>85</Words>
  <Application>Microsoft Office PowerPoint</Application>
  <PresentationFormat>On-screen Show (4:3)</PresentationFormat>
  <Paragraphs>20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syse802Template</vt:lpstr>
      <vt:lpstr>CPSC 871</vt:lpstr>
      <vt:lpstr>PowerPoint Presentation</vt:lpstr>
      <vt:lpstr>PowerPoint Presentation</vt:lpstr>
      <vt:lpstr>Z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24</cp:revision>
  <dcterms:created xsi:type="dcterms:W3CDTF">2012-04-15T20:02:32Z</dcterms:created>
  <dcterms:modified xsi:type="dcterms:W3CDTF">2015-11-12T14:23:58Z</dcterms:modified>
</cp:coreProperties>
</file>