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3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1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11/18/2015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3056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 dirty="0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11/18/2015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11/18/2015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11/18/2015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11/18/2015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11/18/2015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11/18/2015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ideshare.net/sudhakara_st/hadoop-intruduction?related=1" TargetMode="External"/><Relationship Id="rId2" Type="http://schemas.openxmlformats.org/officeDocument/2006/relationships/hyperlink" Target="http://www.slideshare.net/PhilippeJulio/hadoop-architectur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dirty="0">
              <a:latin typeface="Verdana" pitchFamily="34" charset="0"/>
            </a:endParaRPr>
          </a:p>
          <a:p>
            <a:pPr eaLnBrk="0" hangingPunct="0"/>
            <a:endParaRPr lang="en-US" dirty="0">
              <a:latin typeface="Verdana" pitchFamily="34" charset="0"/>
            </a:endParaRPr>
          </a:p>
          <a:p>
            <a:pPr eaLnBrk="0" hangingPunct="0"/>
            <a:endParaRPr lang="en-US" dirty="0">
              <a:latin typeface="Verdana" pitchFamily="34" charset="0"/>
            </a:endParaRPr>
          </a:p>
          <a:p>
            <a:pPr eaLnBrk="0" hangingPunct="0"/>
            <a:endParaRPr lang="en-US" dirty="0">
              <a:latin typeface="Verdana" pitchFamily="34" charset="0"/>
            </a:endParaRPr>
          </a:p>
          <a:p>
            <a:pPr eaLnBrk="0" hangingPunct="0"/>
            <a:endParaRPr lang="en-US" dirty="0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dirty="0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dirty="0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M21SFSM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Hadoop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www.slideshare.net/PhilippeJulio/hadoop-architecture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www.slideshare.net/sudhakara_st/hadoop-intruduction?related=1</a:t>
            </a:r>
            <a:endParaRPr lang="en-US" dirty="0" smtClean="0"/>
          </a:p>
          <a:p>
            <a:r>
              <a:rPr lang="en-US" i="1" dirty="0" smtClean="0"/>
              <a:t>gunston.</a:t>
            </a:r>
            <a:r>
              <a:rPr lang="en-US" b="1" i="1" dirty="0" smtClean="0"/>
              <a:t>gmu</a:t>
            </a:r>
            <a:r>
              <a:rPr lang="en-US" i="1" dirty="0" smtClean="0"/>
              <a:t>.edu/ecommerce/mba731/doc/</a:t>
            </a:r>
            <a:r>
              <a:rPr lang="en-US" b="1" i="1" dirty="0" smtClean="0"/>
              <a:t>BPR</a:t>
            </a:r>
            <a:r>
              <a:rPr lang="en-US" i="1" dirty="0" smtClean="0"/>
              <a:t>_all_Part_I.ppt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321817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11703</TotalTime>
  <Words>16</Words>
  <Application>Microsoft Office PowerPoint</Application>
  <PresentationFormat>On-screen Show (4:3)</PresentationFormat>
  <Paragraphs>11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CPSC 871</vt:lpstr>
      <vt:lpstr>PowerPoint Presentation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36</cp:revision>
  <dcterms:created xsi:type="dcterms:W3CDTF">2012-04-15T20:02:32Z</dcterms:created>
  <dcterms:modified xsi:type="dcterms:W3CDTF">2015-11-18T21:55:53Z</dcterms:modified>
</cp:coreProperties>
</file>