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Fault 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Fault/Failure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fault is a defect in a </a:t>
            </a:r>
            <a:r>
              <a:rPr lang="en-US" dirty="0" err="1" smtClean="0"/>
              <a:t>workproduct</a:t>
            </a:r>
            <a:endParaRPr lang="en-US" dirty="0" smtClean="0"/>
          </a:p>
          <a:p>
            <a:r>
              <a:rPr lang="en-US" dirty="0" smtClean="0"/>
              <a:t>A failure is a discrepancy from the expected behavior at runtime.</a:t>
            </a:r>
          </a:p>
          <a:p>
            <a:r>
              <a:rPr lang="en-US" dirty="0" smtClean="0"/>
              <a:t>Explicitly identifying what can go wrong and designing for it is an important part of safety design.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Tree Analysis</a:t>
            </a:r>
            <a:endParaRPr lang="en-US" dirty="0"/>
          </a:p>
        </p:txBody>
      </p:sp>
      <p:pic>
        <p:nvPicPr>
          <p:cNvPr id="4" name="Content Placeholder 3" descr="ft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8337" y="2143919"/>
            <a:ext cx="5267325" cy="34385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for FHA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1525" y="1934369"/>
            <a:ext cx="76009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will expand on this later but in the context of understanding the problem:</a:t>
            </a:r>
          </a:p>
          <a:p>
            <a:pPr lvl="1"/>
            <a:r>
              <a:rPr lang="en-US" sz="2400" dirty="0" smtClean="0"/>
              <a:t>The software product should be able to recognize failures</a:t>
            </a:r>
          </a:p>
          <a:p>
            <a:pPr lvl="1"/>
            <a:r>
              <a:rPr lang="en-US" sz="2400" dirty="0" smtClean="0"/>
              <a:t>The software product should be able to either restart itself or correct or notify user of the failure in a graceful manner (no blue screen of death)</a:t>
            </a:r>
          </a:p>
          <a:p>
            <a:r>
              <a:rPr lang="en-US" sz="2800" dirty="0" smtClean="0"/>
              <a:t>We will build as carefully as possible but fault tolerance allows the software to continue some level of operation in the presence of failures.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 and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acceptable fault tolerant action varies from one domain to another.</a:t>
            </a:r>
          </a:p>
          <a:p>
            <a:r>
              <a:rPr lang="en-US" dirty="0" smtClean="0"/>
              <a:t>In aircraft, simply stopping the system is not an option while in robotic surgery stopping may be the safest option, not moving forward or backward.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5242</TotalTime>
  <Words>186</Words>
  <Application>Microsoft Office PowerPoint</Application>
  <PresentationFormat>On-screen Show (4:3)</PresentationFormat>
  <Paragraphs>22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CPSC 871</vt:lpstr>
      <vt:lpstr>Fault/Failure</vt:lpstr>
      <vt:lpstr>Fault Tree Analysis</vt:lpstr>
      <vt:lpstr>State machine for FHA</vt:lpstr>
      <vt:lpstr>Fault tolerant design</vt:lpstr>
      <vt:lpstr>Fault tolerance and domains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7</cp:revision>
  <dcterms:created xsi:type="dcterms:W3CDTF">2011-09-04T15:54:08Z</dcterms:created>
  <dcterms:modified xsi:type="dcterms:W3CDTF">2012-01-16T03:26:55Z</dcterms:modified>
</cp:coreProperties>
</file>