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56" d="100"/>
          <a:sy n="56" d="100"/>
        </p:scale>
        <p:origin x="-97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8/30/2015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90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8/30/2015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8/30/2015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8/30/2015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8/30/2015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8/30/2015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8/30/2015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8/30/2015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CPSC 871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Module 2 Session 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CMMI &amp; assignment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98084"/>
            <a:ext cx="8229600" cy="213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2961" y="1600200"/>
            <a:ext cx="80180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47875"/>
            <a:ext cx="8229600" cy="28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07920"/>
            <a:ext cx="8229600" cy="311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60845"/>
            <a:ext cx="8229600" cy="2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98017"/>
            <a:ext cx="8229600" cy="413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0586"/>
            <a:ext cx="8229600" cy="300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0212" y="1600200"/>
            <a:ext cx="672357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81326"/>
            <a:ext cx="8229600" cy="436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what you are going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Start your own process definition using the EPF tool and the zipped library from the resources page.</a:t>
            </a:r>
          </a:p>
          <a:p>
            <a:r>
              <a:rPr lang="en-US" sz="2800" dirty="0" smtClean="0"/>
              <a:t>Create a new “process” and add to it items from the modules in the library. Review the EPF tutorials as necessary.</a:t>
            </a:r>
          </a:p>
          <a:p>
            <a:r>
              <a:rPr lang="en-US" sz="2800" dirty="0" smtClean="0"/>
              <a:t>Submit a screen print of one of the pages you define.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lace </a:t>
            </a:r>
            <a:r>
              <a:rPr lang="en-US" sz="2800" dirty="0" smtClean="0"/>
              <a:t>your </a:t>
            </a:r>
            <a:r>
              <a:rPr lang="en-US" sz="2800" dirty="0" smtClean="0"/>
              <a:t>EPF project </a:t>
            </a:r>
            <a:r>
              <a:rPr lang="en-US" sz="2800" dirty="0" smtClean="0"/>
              <a:t>under management. </a:t>
            </a:r>
          </a:p>
          <a:p>
            <a:r>
              <a:rPr lang="en-US" sz="2800" dirty="0" smtClean="0"/>
              <a:t>Do a screen print that shows the project navigator with the version control tags.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Capability Maturity Model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4798" y="1600200"/>
            <a:ext cx="585440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87" y="2362994"/>
            <a:ext cx="61436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9725" y="2405856"/>
            <a:ext cx="59245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59238" y="2057400"/>
            <a:ext cx="61481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077244"/>
            <a:ext cx="6191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cost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1612" y="2443956"/>
            <a:ext cx="62007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Measures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956" y="1600200"/>
            <a:ext cx="60940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52725" y="2834481"/>
            <a:ext cx="36385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7323</TotalTime>
  <Words>108</Words>
  <Application>Microsoft Office PowerPoint</Application>
  <PresentationFormat>On-screen Show (4:3)</PresentationFormat>
  <Paragraphs>18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syse802Template</vt:lpstr>
      <vt:lpstr>CPSC 871</vt:lpstr>
      <vt:lpstr>Capability Maturity Model</vt:lpstr>
      <vt:lpstr>PowerPoint Presentation</vt:lpstr>
      <vt:lpstr>PowerPoint Presentation</vt:lpstr>
      <vt:lpstr>PowerPoint Presentation</vt:lpstr>
      <vt:lpstr>PowerPoint Presentation</vt:lpstr>
      <vt:lpstr>Results on cost</vt:lpstr>
      <vt:lpstr>Results on Measures</vt:lpstr>
      <vt:lpstr>reference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Here’s what you are going to do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871</dc:title>
  <dc:creator>McGregor</dc:creator>
  <cp:lastModifiedBy>Windows User</cp:lastModifiedBy>
  <cp:revision>14</cp:revision>
  <dcterms:created xsi:type="dcterms:W3CDTF">2011-09-04T18:02:38Z</dcterms:created>
  <dcterms:modified xsi:type="dcterms:W3CDTF">2015-09-01T01:02:54Z</dcterms:modified>
</cp:coreProperties>
</file>