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0" r:id="rId2"/>
    <p:sldId id="263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15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11/18/2015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3056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11/18/2015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11/18/2015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11/18/2015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11/18/2015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11/18/2015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11/18/2015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resources.sei.cmu.edu/asset_files/Presentation/2014_017_101_90315.pdf" TargetMode="External"/><Relationship Id="rId2" Type="http://schemas.openxmlformats.org/officeDocument/2006/relationships/hyperlink" Target="http://resources.sei.cmu.edu/asset_files/presentation/2014_017_101_89669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6002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</a:t>
            </a:r>
            <a:r>
              <a:rPr lang="en-US" dirty="0" smtClean="0"/>
              <a:t>871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M30S1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Maintenance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resources.sei.cmu.edu/asset_files/presentation/2014_017_101_89669.pdf</a:t>
            </a:r>
            <a:endParaRPr lang="en-US" dirty="0" smtClean="0"/>
          </a:p>
          <a:p>
            <a:r>
              <a:rPr lang="en-US" i="1" dirty="0" smtClean="0"/>
              <a:t>vondrak.cs.vsb.cz/download/</a:t>
            </a:r>
            <a:r>
              <a:rPr lang="en-US" b="1" i="1" dirty="0" smtClean="0"/>
              <a:t>Software</a:t>
            </a:r>
            <a:r>
              <a:rPr lang="en-US" i="1" dirty="0" smtClean="0"/>
              <a:t>_Process.</a:t>
            </a:r>
            <a:r>
              <a:rPr lang="en-US" b="1" i="1" dirty="0" smtClean="0"/>
              <a:t>ppt</a:t>
            </a:r>
          </a:p>
          <a:p>
            <a:r>
              <a:rPr lang="en-US" b="1" i="1" dirty="0">
                <a:hlinkClick r:id="rId3"/>
              </a:rPr>
              <a:t>http://</a:t>
            </a:r>
            <a:r>
              <a:rPr lang="en-US" b="1" i="1" dirty="0" smtClean="0">
                <a:hlinkClick r:id="rId3"/>
              </a:rPr>
              <a:t>resources.sei.cmu.edu/asset_files/Presentation/2014_017_101_90315.pdf</a:t>
            </a:r>
            <a:endParaRPr lang="en-US" b="1" i="1" dirty="0" smtClean="0"/>
          </a:p>
          <a:p>
            <a:r>
              <a:rPr lang="en-US" b="1" i="1" dirty="0" smtClean="0"/>
              <a:t>http</a:t>
            </a:r>
            <a:r>
              <a:rPr lang="en-US" b="1" i="1" dirty="0"/>
              <a:t>://www.slideshare.net/lenbass/dev-ops-for-software-architects?from_action=save</a:t>
            </a:r>
          </a:p>
          <a:p>
            <a:endParaRPr lang="en-US" b="1" i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353888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11302</TotalTime>
  <Words>19</Words>
  <Application>Microsoft Office PowerPoint</Application>
  <PresentationFormat>On-screen Show (4:3)</PresentationFormat>
  <Paragraphs>12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syse802Template</vt:lpstr>
      <vt:lpstr>CPSC 871</vt:lpstr>
      <vt:lpstr>PowerPoint Presentation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39</cp:revision>
  <dcterms:created xsi:type="dcterms:W3CDTF">2012-04-15T20:02:32Z</dcterms:created>
  <dcterms:modified xsi:type="dcterms:W3CDTF">2015-11-19T13:27:29Z</dcterms:modified>
</cp:coreProperties>
</file>