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0" r:id="rId2"/>
    <p:sldId id="266" r:id="rId3"/>
    <p:sldId id="261" r:id="rId4"/>
    <p:sldId id="265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103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9/7/2015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9/7/2015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9/7/2015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eris.com/cvria/html/applications/app46.html#tab-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3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Cvria</a:t>
            </a:r>
            <a:r>
              <a:rPr lang="en-US" dirty="0" smtClean="0"/>
              <a:t>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www.iteris.com/cvria/html/applications/app46.html#tab-5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214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Select an existing CVRIA application</a:t>
            </a:r>
          </a:p>
          <a:p>
            <a:r>
              <a:rPr lang="en-US" sz="2400" dirty="0" smtClean="0"/>
              <a:t>Construct a use case diagram</a:t>
            </a:r>
            <a:endParaRPr lang="en-US" sz="2400" dirty="0" smtClean="0"/>
          </a:p>
          <a:p>
            <a:r>
              <a:rPr lang="en-US" sz="2400" dirty="0" smtClean="0"/>
              <a:t>Make </a:t>
            </a:r>
            <a:r>
              <a:rPr lang="en-US" sz="2400" dirty="0" smtClean="0"/>
              <a:t>a list of quality </a:t>
            </a:r>
            <a:r>
              <a:rPr lang="en-US" sz="2400" dirty="0" smtClean="0"/>
              <a:t>attributes for that app</a:t>
            </a:r>
            <a:endParaRPr lang="en-US" sz="2400" dirty="0" smtClean="0"/>
          </a:p>
          <a:p>
            <a:r>
              <a:rPr lang="en-US" sz="2400" dirty="0" smtClean="0"/>
              <a:t>Prioritize them</a:t>
            </a:r>
          </a:p>
          <a:p>
            <a:r>
              <a:rPr lang="en-US" sz="2400" dirty="0" smtClean="0"/>
              <a:t>Use the MVC model on the next slide as a basic architecture for our continuing example. Identify at least one additional  level of decomposition. That is, take one of the three basic elements and decompose it into more detailed pieces.</a:t>
            </a:r>
          </a:p>
          <a:p>
            <a:r>
              <a:rPr lang="en-US" sz="2400" dirty="0" smtClean="0"/>
              <a:t>Identify </a:t>
            </a:r>
            <a:r>
              <a:rPr lang="en-US" sz="2400" dirty="0" smtClean="0"/>
              <a:t>the failure modes that should be accounted for and draw the state machine in </a:t>
            </a:r>
            <a:r>
              <a:rPr lang="en-US" sz="2400" dirty="0" smtClean="0"/>
              <a:t>Papyrus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3048000" y="2822576"/>
            <a:ext cx="2819400" cy="1676400"/>
            <a:chOff x="609600" y="2212976"/>
            <a:chExt cx="2819400" cy="1676400"/>
          </a:xfrm>
        </p:grpSpPr>
        <p:sp>
          <p:nvSpPr>
            <p:cNvPr id="5" name="Rectangle 4"/>
            <p:cNvSpPr/>
            <p:nvPr/>
          </p:nvSpPr>
          <p:spPr>
            <a:xfrm>
              <a:off x="1371600" y="2212976"/>
              <a:ext cx="1219200" cy="609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Controller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209800" y="3127376"/>
              <a:ext cx="1219200" cy="762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Model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09600" y="3127376"/>
              <a:ext cx="1219200" cy="762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View</a:t>
              </a:r>
              <a:endParaRPr lang="en-US" dirty="0"/>
            </a:p>
          </p:txBody>
        </p:sp>
        <p:cxnSp>
          <p:nvCxnSpPr>
            <p:cNvPr id="8" name="Straight Arrow Connector 7"/>
            <p:cNvCxnSpPr>
              <a:stCxn id="5" idx="2"/>
              <a:endCxn id="7" idx="0"/>
            </p:cNvCxnSpPr>
            <p:nvPr/>
          </p:nvCxnSpPr>
          <p:spPr>
            <a:xfrm rot="5400000">
              <a:off x="1447800" y="2593976"/>
              <a:ext cx="304800" cy="7620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>
              <a:stCxn id="5" idx="2"/>
              <a:endCxn id="6" idx="0"/>
            </p:cNvCxnSpPr>
            <p:nvPr/>
          </p:nvCxnSpPr>
          <p:spPr>
            <a:xfrm rot="16200000" flipH="1">
              <a:off x="2247900" y="2555876"/>
              <a:ext cx="304800" cy="838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7" idx="3"/>
              <a:endCxn id="6" idx="1"/>
            </p:cNvCxnSpPr>
            <p:nvPr/>
          </p:nvCxnSpPr>
          <p:spPr>
            <a:xfrm>
              <a:off x="1828800" y="3508376"/>
              <a:ext cx="381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10800000">
              <a:off x="1828800" y="3733800"/>
              <a:ext cx="381000" cy="1588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V="1">
              <a:off x="990600" y="2822576"/>
              <a:ext cx="685800" cy="304800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faults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type of fault is </a:t>
            </a:r>
            <a:r>
              <a:rPr lang="en-US" dirty="0" smtClean="0"/>
              <a:t>“incorrect inference” – taking data from sensors and inferring the incorrect type of weather</a:t>
            </a:r>
            <a:endParaRPr lang="en-US" dirty="0" smtClean="0"/>
          </a:p>
          <a:p>
            <a:r>
              <a:rPr lang="en-US" dirty="0" smtClean="0"/>
              <a:t>Second type is </a:t>
            </a:r>
            <a:r>
              <a:rPr lang="en-US" dirty="0" smtClean="0"/>
              <a:t>“data incorrect”</a:t>
            </a:r>
            <a:endParaRPr lang="en-US" dirty="0" smtClean="0"/>
          </a:p>
          <a:p>
            <a:pPr lvl="1"/>
            <a:r>
              <a:rPr lang="en-US" dirty="0" smtClean="0"/>
              <a:t>Wrong type – handled by a widget if I take numbers in as numbers but not if I take them in as strings</a:t>
            </a:r>
          </a:p>
          <a:p>
            <a:pPr lvl="1"/>
            <a:r>
              <a:rPr lang="en-US" dirty="0" smtClean="0"/>
              <a:t>Out of Bounds – handled by interface logic?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Submit the app you wish to analyze to </a:t>
            </a:r>
            <a:r>
              <a:rPr lang="en-US" dirty="0" err="1" smtClean="0"/>
              <a:t>Dr</a:t>
            </a:r>
            <a:r>
              <a:rPr lang="en-US" dirty="0" smtClean="0"/>
              <a:t> McGregor as soon as you can. Only one person per app.</a:t>
            </a:r>
          </a:p>
          <a:p>
            <a:r>
              <a:rPr lang="en-US" dirty="0" smtClean="0"/>
              <a:t>Wait for approval before proceeding with homework.</a:t>
            </a:r>
            <a:endParaRPr lang="en-US" dirty="0"/>
          </a:p>
          <a:p>
            <a:r>
              <a:rPr lang="en-US" smtClean="0"/>
              <a:t>Final work due </a:t>
            </a:r>
            <a:r>
              <a:rPr lang="en-US" dirty="0" smtClean="0"/>
              <a:t>Sept </a:t>
            </a:r>
            <a:r>
              <a:rPr lang="en-US" dirty="0" smtClean="0"/>
              <a:t>14, 2015 </a:t>
            </a:r>
            <a:r>
              <a:rPr lang="en-US" dirty="0" smtClean="0"/>
              <a:t>by 11:59pm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14727</TotalTime>
  <Words>211</Words>
  <Application>Microsoft Office PowerPoint</Application>
  <PresentationFormat>On-screen Show (4:3)</PresentationFormat>
  <Paragraphs>29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syse802Template</vt:lpstr>
      <vt:lpstr>CPSC 871</vt:lpstr>
      <vt:lpstr>Cvria application</vt:lpstr>
      <vt:lpstr>Here’s what you are going to do</vt:lpstr>
      <vt:lpstr>PowerPoint Presentation</vt:lpstr>
      <vt:lpstr>Potential faults</vt:lpstr>
      <vt:lpstr>Submit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18</cp:revision>
  <dcterms:created xsi:type="dcterms:W3CDTF">2011-09-12T18:05:31Z</dcterms:created>
  <dcterms:modified xsi:type="dcterms:W3CDTF">2015-09-08T11:01:30Z</dcterms:modified>
</cp:coreProperties>
</file>