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60" r:id="rId2"/>
    <p:sldId id="261" r:id="rId3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>
        <p:scale>
          <a:sx n="49" d="100"/>
          <a:sy n="49" d="100"/>
        </p:scale>
        <p:origin x="-485" y="2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017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871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Create a project in OSATE by importing the CACC model from the resource page</a:t>
            </a:r>
          </a:p>
          <a:p>
            <a:r>
              <a:rPr lang="en-US" sz="2800" dirty="0" smtClean="0"/>
              <a:t>Add flows to the architecture.  Add properties to the architecture. In particular add latency properties to one complete flow</a:t>
            </a:r>
          </a:p>
          <a:p>
            <a:r>
              <a:rPr lang="en-US" sz="2800" dirty="0" smtClean="0"/>
              <a:t>Run at least </a:t>
            </a:r>
            <a:r>
              <a:rPr lang="en-US" sz="2800" smtClean="0"/>
              <a:t>a latency analysis</a:t>
            </a:r>
            <a:r>
              <a:rPr lang="en-US" sz="2800" dirty="0" smtClean="0"/>
              <a:t>.</a:t>
            </a:r>
            <a:endParaRPr lang="en-US" sz="2800" dirty="0" smtClean="0"/>
          </a:p>
          <a:p>
            <a:r>
              <a:rPr lang="en-US" sz="2800" dirty="0" smtClean="0"/>
              <a:t>Do a brief write up to explain what you changed and how it changed the analysis.</a:t>
            </a:r>
          </a:p>
          <a:p>
            <a:r>
              <a:rPr lang="en-US" sz="2800" dirty="0" smtClean="0"/>
              <a:t>Zip and ship by 11:59pm Monday Sept 21</a:t>
            </a:r>
            <a:r>
              <a:rPr lang="en-US" sz="2800" baseline="30000" dirty="0" smtClean="0"/>
              <a:t>st</a:t>
            </a:r>
            <a:endParaRPr lang="en-US" sz="2800" dirty="0" smtClean="0"/>
          </a:p>
          <a:p>
            <a:r>
              <a:rPr lang="en-US" sz="2800" dirty="0" smtClean="0"/>
              <a:t>Can be a team of 2 but No More</a:t>
            </a:r>
            <a:endParaRPr lang="en-US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785</TotalTime>
  <Words>94</Words>
  <Application>Microsoft Office PowerPoint</Application>
  <PresentationFormat>On-screen Show (4:3)</PresentationFormat>
  <Paragraphs>15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syse802Template</vt:lpstr>
      <vt:lpstr>CPSC 871</vt:lpstr>
      <vt:lpstr>Here is what you are going to do </vt:lpstr>
    </vt:vector>
  </TitlesOfParts>
  <Company>Clemson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Windows User</cp:lastModifiedBy>
  <cp:revision>9</cp:revision>
  <dcterms:created xsi:type="dcterms:W3CDTF">2011-09-22T11:07:02Z</dcterms:created>
  <dcterms:modified xsi:type="dcterms:W3CDTF">2015-09-17T11:24:05Z</dcterms:modified>
</cp:coreProperties>
</file>