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5"/>
  </p:notesMasterIdLst>
  <p:sldIdLst>
    <p:sldId id="260" r:id="rId2"/>
    <p:sldId id="262" r:id="rId3"/>
    <p:sldId id="261" r:id="rId4"/>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pitchFamily="34" charset="0"/>
        <a:ea typeface="MS PGothic" pitchFamily="34" charset="-128"/>
        <a:cs typeface="+mn-cs"/>
      </a:defRPr>
    </a:lvl1pPr>
    <a:lvl2pPr marL="457200" algn="l" defTabSz="457200" rtl="0" fontAlgn="base">
      <a:spcBef>
        <a:spcPct val="0"/>
      </a:spcBef>
      <a:spcAft>
        <a:spcPct val="0"/>
      </a:spcAft>
      <a:defRPr kern="1200">
        <a:solidFill>
          <a:schemeClr val="tx1"/>
        </a:solidFill>
        <a:latin typeface="Arial" pitchFamily="34" charset="0"/>
        <a:ea typeface="MS PGothic" pitchFamily="34" charset="-128"/>
        <a:cs typeface="+mn-cs"/>
      </a:defRPr>
    </a:lvl2pPr>
    <a:lvl3pPr marL="914400" algn="l" defTabSz="457200" rtl="0" fontAlgn="base">
      <a:spcBef>
        <a:spcPct val="0"/>
      </a:spcBef>
      <a:spcAft>
        <a:spcPct val="0"/>
      </a:spcAft>
      <a:defRPr kern="1200">
        <a:solidFill>
          <a:schemeClr val="tx1"/>
        </a:solidFill>
        <a:latin typeface="Arial" pitchFamily="34" charset="0"/>
        <a:ea typeface="MS PGothic" pitchFamily="34" charset="-128"/>
        <a:cs typeface="+mn-cs"/>
      </a:defRPr>
    </a:lvl3pPr>
    <a:lvl4pPr marL="1371600" algn="l" defTabSz="457200" rtl="0" fontAlgn="base">
      <a:spcBef>
        <a:spcPct val="0"/>
      </a:spcBef>
      <a:spcAft>
        <a:spcPct val="0"/>
      </a:spcAft>
      <a:defRPr kern="1200">
        <a:solidFill>
          <a:schemeClr val="tx1"/>
        </a:solidFill>
        <a:latin typeface="Arial" pitchFamily="34" charset="0"/>
        <a:ea typeface="MS PGothic" pitchFamily="34" charset="-128"/>
        <a:cs typeface="+mn-cs"/>
      </a:defRPr>
    </a:lvl4pPr>
    <a:lvl5pPr marL="1828800" algn="l" defTabSz="457200" rtl="0" fontAlgn="base">
      <a:spcBef>
        <a:spcPct val="0"/>
      </a:spcBef>
      <a:spcAft>
        <a:spcPct val="0"/>
      </a:spcAft>
      <a:defRPr kern="1200">
        <a:solidFill>
          <a:schemeClr val="tx1"/>
        </a:solidFill>
        <a:latin typeface="Arial" pitchFamily="34" charset="0"/>
        <a:ea typeface="MS PGothic" pitchFamily="34" charset="-128"/>
        <a:cs typeface="+mn-cs"/>
      </a:defRPr>
    </a:lvl5pPr>
    <a:lvl6pPr marL="2286000" algn="l" defTabSz="914400" rtl="0" eaLnBrk="1" latinLnBrk="0" hangingPunct="1">
      <a:defRPr kern="1200">
        <a:solidFill>
          <a:schemeClr val="tx1"/>
        </a:solidFill>
        <a:latin typeface="Arial" pitchFamily="34" charset="0"/>
        <a:ea typeface="MS PGothic" pitchFamily="34" charset="-128"/>
        <a:cs typeface="+mn-cs"/>
      </a:defRPr>
    </a:lvl6pPr>
    <a:lvl7pPr marL="2743200" algn="l" defTabSz="914400" rtl="0" eaLnBrk="1" latinLnBrk="0" hangingPunct="1">
      <a:defRPr kern="1200">
        <a:solidFill>
          <a:schemeClr val="tx1"/>
        </a:solidFill>
        <a:latin typeface="Arial" pitchFamily="34" charset="0"/>
        <a:ea typeface="MS PGothic" pitchFamily="34" charset="-128"/>
        <a:cs typeface="+mn-cs"/>
      </a:defRPr>
    </a:lvl7pPr>
    <a:lvl8pPr marL="3200400" algn="l" defTabSz="914400" rtl="0" eaLnBrk="1" latinLnBrk="0" hangingPunct="1">
      <a:defRPr kern="1200">
        <a:solidFill>
          <a:schemeClr val="tx1"/>
        </a:solidFill>
        <a:latin typeface="Arial" pitchFamily="34" charset="0"/>
        <a:ea typeface="MS PGothic" pitchFamily="34" charset="-128"/>
        <a:cs typeface="+mn-cs"/>
      </a:defRPr>
    </a:lvl8pPr>
    <a:lvl9pPr marL="3657600" algn="l" defTabSz="914400" rtl="0" eaLnBrk="1" latinLnBrk="0" hangingPunct="1">
      <a:defRPr kern="1200">
        <a:solidFill>
          <a:schemeClr val="tx1"/>
        </a:solidFill>
        <a:latin typeface="Arial" pitchFamily="34" charset="0"/>
        <a:ea typeface="MS PGothic"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9103F"/>
    <a:srgbClr val="13212A"/>
    <a:srgbClr val="8C8F8E"/>
    <a:srgbClr val="3E461D"/>
    <a:srgbClr val="DDD9C3"/>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Objects="1">
      <p:cViewPr varScale="1">
        <p:scale>
          <a:sx n="76" d="100"/>
          <a:sy n="76" d="100"/>
        </p:scale>
        <p:origin x="-1248" y="-8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Calibri" pitchFamily="34" charset="0"/>
              </a:defRPr>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fld id="{6F9AA50D-5F1F-4C1E-BC3D-C715359F8293}" type="datetime1">
              <a:rPr lang="en-US"/>
              <a:pPr/>
              <a:t>2/11/2012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en-US"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Calibri" pitchFamily="34" charset="0"/>
              </a:defRPr>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fld id="{66F16B37-BB50-4860-B621-92F5BDBC64FA}" type="slidenum">
              <a:rPr lang="en-US"/>
              <a:pPr/>
              <a:t>‹#›</a:t>
            </a:fld>
            <a:endParaRPr lang="en-US"/>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MS PGothic" pitchFamily="34" charset="-128"/>
        <a:cs typeface="ＭＳ Ｐゴシック" pitchFamily="-65" charset="-128"/>
      </a:defRPr>
    </a:lvl1pPr>
    <a:lvl2pPr marL="4572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bwMode="auto">
          <a:noFill/>
          <a:ln>
            <a:miter lim="800000"/>
            <a:headEnd/>
            <a:tailEnd/>
          </a:ln>
        </p:spPr>
        <p:txBody>
          <a:bodyPr/>
          <a:lstStyle/>
          <a:p>
            <a:fld id="{BFFA5608-FB1D-4DF2-A89C-2004C948F9D8}" type="slidenum">
              <a:rPr lang="en-US">
                <a:latin typeface="Arial" pitchFamily="34" charset="0"/>
                <a:ea typeface="ヒラギノ角ゴ Pro W3" charset="-128"/>
              </a:rPr>
              <a:pPr/>
              <a:t>1</a:t>
            </a:fld>
            <a:endParaRPr lang="en-US">
              <a:latin typeface="Arial" pitchFamily="34" charset="0"/>
              <a:ea typeface="ヒラギノ角ゴ Pro W3" charset="-128"/>
            </a:endParaRPr>
          </a:p>
        </p:txBody>
      </p:sp>
      <p:sp>
        <p:nvSpPr>
          <p:cNvPr id="34819" name="Rectangle 2"/>
          <p:cNvSpPr>
            <a:spLocks noGrp="1" noRot="1" noChangeAspect="1" noChangeArrowheads="1"/>
          </p:cNvSpPr>
          <p:nvPr>
            <p:ph type="sldImg"/>
          </p:nvPr>
        </p:nvSpPr>
        <p:spPr bwMode="auto">
          <a:solidFill>
            <a:srgbClr val="FFFFFF"/>
          </a:solidFill>
          <a:ln>
            <a:solidFill>
              <a:srgbClr val="000000"/>
            </a:solidFill>
            <a:miter lim="800000"/>
            <a:headEnd/>
            <a:tailEnd/>
          </a:ln>
        </p:spPr>
      </p:sp>
      <p:sp>
        <p:nvSpPr>
          <p:cNvPr id="34820" name="Rectangle 3"/>
          <p:cNvSpPr>
            <a:spLocks noGrp="1" noChangeArrowheads="1"/>
          </p:cNvSpPr>
          <p:nvPr>
            <p:ph type="body" idx="1"/>
          </p:nvPr>
        </p:nvSpPr>
        <p:spPr bwMode="auto">
          <a:solidFill>
            <a:srgbClr val="FFFFFF"/>
          </a:solidFill>
          <a:ln>
            <a:solidFill>
              <a:srgbClr val="000000"/>
            </a:solidFill>
            <a:miter lim="800000"/>
            <a:headEnd/>
            <a:tailEnd/>
          </a:ln>
        </p:spPr>
        <p:txBody>
          <a:bodyPr/>
          <a:lstStyle/>
          <a:p>
            <a:pPr eaLnBrk="1" hangingPunct="1">
              <a:spcBef>
                <a:spcPct val="0"/>
              </a:spcBef>
            </a:pPr>
            <a:endParaRPr lang="en-US" smtClean="0">
              <a:latin typeface="Arial" pitchFamily="34" charset="0"/>
              <a:ea typeface="ヒラギノ角ゴ Pro W3"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fld id="{1E1E2472-1472-48D1-A3AC-F855E60A6EA0}" type="datetime1">
              <a:rPr lang="en-US"/>
              <a:pPr/>
              <a:t>2/11/2012</a:t>
            </a:fld>
            <a:endParaRPr lang="en-US"/>
          </a:p>
        </p:txBody>
      </p:sp>
      <p:sp>
        <p:nvSpPr>
          <p:cNvPr id="5"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6" name="Slide Number Placeholder 5"/>
          <p:cNvSpPr>
            <a:spLocks noGrp="1"/>
          </p:cNvSpPr>
          <p:nvPr>
            <p:ph type="sldNum" sz="quarter" idx="12"/>
          </p:nvPr>
        </p:nvSpPr>
        <p:spPr/>
        <p:txBody>
          <a:bodyPr/>
          <a:lstStyle>
            <a:lvl1pPr>
              <a:defRPr/>
            </a:lvl1pPr>
          </a:lstStyle>
          <a:p>
            <a:fld id="{96FF6458-F23B-405C-8F21-21F697F72E89}"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9E93C717-D7BA-4950-BE82-C9B6FA413421}" type="datetime1">
              <a:rPr lang="en-US"/>
              <a:pPr/>
              <a:t>2/11/2012</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45B1FAC-BFD0-4AF8-996E-9AE8DCF34059}"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A26E6FEF-464C-4304-A61D-DA55B042AC71}" type="datetime1">
              <a:rPr lang="en-US"/>
              <a:pPr/>
              <a:t>2/11/2012</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5945862-C674-48FB-954D-1B70B92CB930}"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F695D324-5911-42F7-BAA7-B0399E5DAF57}" type="datetime1">
              <a:rPr lang="en-US"/>
              <a:pPr/>
              <a:t>2/11/2012</a:t>
            </a:fld>
            <a:endParaRPr lang="en-US"/>
          </a:p>
        </p:txBody>
      </p:sp>
      <p:sp>
        <p:nvSpPr>
          <p:cNvPr id="5"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6" name="Slide Number Placeholder 5"/>
          <p:cNvSpPr>
            <a:spLocks noGrp="1"/>
          </p:cNvSpPr>
          <p:nvPr>
            <p:ph type="sldNum" sz="quarter" idx="12"/>
          </p:nvPr>
        </p:nvSpPr>
        <p:spPr/>
        <p:txBody>
          <a:bodyPr/>
          <a:lstStyle>
            <a:lvl1pPr>
              <a:defRPr/>
            </a:lvl1pPr>
          </a:lstStyle>
          <a:p>
            <a:fld id="{F0B3080A-960D-4451-9B3F-76CB7E6F1BDB}"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DA4C9025-CCDE-41AC-8469-06231BE7E37A}" type="datetime1">
              <a:rPr lang="en-US"/>
              <a:pPr/>
              <a:t>2/11/2012</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21CF67D-FF79-4C17-9170-99C0DB2C0DD6}"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fld id="{544FFCD2-4FD0-4489-A389-61AA38946966}" type="datetime1">
              <a:rPr lang="en-US"/>
              <a:pPr/>
              <a:t>2/11/2012</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E130720A-12D6-49B6-8C4C-A0F74D688C38}"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fld id="{E8CC1F02-0DC8-4E0B-89E4-5BDF7FFAAAFF}" type="datetime1">
              <a:rPr lang="en-US"/>
              <a:pPr/>
              <a:t>2/11/2012</a:t>
            </a:fld>
            <a:endParaRPr lang="en-US"/>
          </a:p>
        </p:txBody>
      </p:sp>
      <p:sp>
        <p:nvSpPr>
          <p:cNvPr id="8"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9" name="Slide Number Placeholder 5"/>
          <p:cNvSpPr>
            <a:spLocks noGrp="1"/>
          </p:cNvSpPr>
          <p:nvPr>
            <p:ph type="sldNum" sz="quarter" idx="12"/>
          </p:nvPr>
        </p:nvSpPr>
        <p:spPr/>
        <p:txBody>
          <a:bodyPr/>
          <a:lstStyle>
            <a:lvl1pPr>
              <a:defRPr/>
            </a:lvl1pPr>
          </a:lstStyle>
          <a:p>
            <a:fld id="{69F94244-F706-4A01-B34D-B1BD1FC2FD7A}"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fld id="{9EE34111-2818-4C2B-9A16-901FF17E1FDE}" type="datetime1">
              <a:rPr lang="en-US"/>
              <a:pPr/>
              <a:t>2/11/2012</a:t>
            </a:fld>
            <a:endParaRPr lang="en-US"/>
          </a:p>
        </p:txBody>
      </p:sp>
      <p:sp>
        <p:nvSpPr>
          <p:cNvPr id="4" name="Footer Placeholder 4"/>
          <p:cNvSpPr>
            <a:spLocks noGrp="1"/>
          </p:cNvSpPr>
          <p:nvPr>
            <p:ph type="ftr" sz="quarter" idx="11"/>
          </p:nvPr>
        </p:nvSpPr>
        <p:spPr/>
        <p:txBody>
          <a:bodyPr/>
          <a:lstStyle>
            <a:lvl1pPr>
              <a:defRPr/>
            </a:lvl1pPr>
          </a:lstStyle>
          <a:p>
            <a:endParaRPr lang="en-US"/>
          </a:p>
        </p:txBody>
      </p:sp>
      <p:sp>
        <p:nvSpPr>
          <p:cNvPr id="5" name="Slide Number Placeholder 5"/>
          <p:cNvSpPr>
            <a:spLocks noGrp="1"/>
          </p:cNvSpPr>
          <p:nvPr>
            <p:ph type="sldNum" sz="quarter" idx="12"/>
          </p:nvPr>
        </p:nvSpPr>
        <p:spPr/>
        <p:txBody>
          <a:bodyPr/>
          <a:lstStyle>
            <a:lvl1pPr>
              <a:defRPr/>
            </a:lvl1pPr>
          </a:lstStyle>
          <a:p>
            <a:fld id="{BB5A3017-8251-4C4C-B4F7-477F62795542}"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926886E8-7E23-49BD-A7D5-B0CB10C8E9E8}" type="datetime1">
              <a:rPr lang="en-US"/>
              <a:pPr/>
              <a:t>2/11/2012</a:t>
            </a:fld>
            <a:endParaRPr lang="en-US"/>
          </a:p>
        </p:txBody>
      </p:sp>
      <p:sp>
        <p:nvSpPr>
          <p:cNvPr id="3" name="Footer Placeholder 4"/>
          <p:cNvSpPr>
            <a:spLocks noGrp="1"/>
          </p:cNvSpPr>
          <p:nvPr>
            <p:ph type="ftr" sz="quarter" idx="11"/>
          </p:nvPr>
        </p:nvSpPr>
        <p:spPr/>
        <p:txBody>
          <a:bodyPr/>
          <a:lstStyle>
            <a:lvl1pPr>
              <a:defRPr/>
            </a:lvl1pPr>
          </a:lstStyle>
          <a:p>
            <a:endParaRPr lang="en-US"/>
          </a:p>
        </p:txBody>
      </p:sp>
      <p:sp>
        <p:nvSpPr>
          <p:cNvPr id="4" name="Slide Number Placeholder 5"/>
          <p:cNvSpPr>
            <a:spLocks noGrp="1"/>
          </p:cNvSpPr>
          <p:nvPr>
            <p:ph type="sldNum" sz="quarter" idx="12"/>
          </p:nvPr>
        </p:nvSpPr>
        <p:spPr/>
        <p:txBody>
          <a:bodyPr/>
          <a:lstStyle>
            <a:lvl1pPr>
              <a:defRPr/>
            </a:lvl1pPr>
          </a:lstStyle>
          <a:p>
            <a:fld id="{6CA1E566-C267-499F-BE0F-07A657FD01BA}"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219FD3F7-5C67-437D-8B32-6AD57C640788}" type="datetime1">
              <a:rPr lang="en-US"/>
              <a:pPr/>
              <a:t>2/11/2012</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CD9A243D-5B78-4D26-9164-F29874F113DE}"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2F76DFAB-8E9E-4530-8913-0944DC4115F2}" type="datetime1">
              <a:rPr lang="en-US"/>
              <a:pPr/>
              <a:t>2/11/2012</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75D23948-1902-4099-8A87-590E1C405BD5}"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US" smtClean="0"/>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itchFamily="34" charset="0"/>
              </a:defRPr>
            </a:lvl1pPr>
          </a:lstStyle>
          <a:p>
            <a:fld id="{A5EA005D-2E76-47E9-B8EE-FDEE6CD95D58}" type="datetime1">
              <a:rPr lang="en-US"/>
              <a:pPr/>
              <a:t>2/11/2012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Calibri" pitchFamily="34" charset="0"/>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itchFamily="34" charset="0"/>
              </a:defRPr>
            </a:lvl1pPr>
          </a:lstStyle>
          <a:p>
            <a:fld id="{C0B64028-1176-41D3-9614-D4E19406015D}"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fontAlgn="base" hangingPunct="1">
        <a:spcBef>
          <a:spcPct val="0"/>
        </a:spcBef>
        <a:spcAft>
          <a:spcPct val="0"/>
        </a:spcAft>
        <a:defRPr sz="4400" kern="1200">
          <a:solidFill>
            <a:schemeClr val="tx1"/>
          </a:solidFill>
          <a:latin typeface="+mj-lt"/>
          <a:ea typeface="MS PGothic" pitchFamily="34" charset="-128"/>
          <a:cs typeface="ＭＳ Ｐゴシック" pitchFamily="-65" charset="-128"/>
        </a:defRPr>
      </a:lvl1pPr>
      <a:lvl2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2pPr>
      <a:lvl3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3pPr>
      <a:lvl4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4pPr>
      <a:lvl5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5pPr>
      <a:lvl6pPr marL="4572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6pPr>
      <a:lvl7pPr marL="9144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7pPr>
      <a:lvl8pPr marL="13716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8pPr>
      <a:lvl9pPr marL="18288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9pPr>
    </p:titleStyle>
    <p:bodyStyle>
      <a:lvl1pPr marL="342900" indent="-342900" algn="l" defTabSz="457200" rtl="0" eaLnBrk="1" fontAlgn="base" hangingPunct="1">
        <a:spcBef>
          <a:spcPct val="20000"/>
        </a:spcBef>
        <a:spcAft>
          <a:spcPct val="0"/>
        </a:spcAft>
        <a:buFont typeface="Arial" pitchFamily="34" charset="0"/>
        <a:buChar char="•"/>
        <a:defRPr sz="3200" kern="1200">
          <a:solidFill>
            <a:schemeClr val="tx1"/>
          </a:solidFill>
          <a:latin typeface="+mn-lt"/>
          <a:ea typeface="MS PGothic" pitchFamily="34" charset="-128"/>
          <a:cs typeface="ＭＳ Ｐゴシック" pitchFamily="-65" charset="-128"/>
        </a:defRPr>
      </a:lvl1pPr>
      <a:lvl2pPr marL="742950" indent="-285750" algn="l" defTabSz="457200" rtl="0" eaLnBrk="1" fontAlgn="base" hangingPunct="1">
        <a:spcBef>
          <a:spcPct val="20000"/>
        </a:spcBef>
        <a:spcAft>
          <a:spcPct val="0"/>
        </a:spcAft>
        <a:buFont typeface="Arial" pitchFamily="34" charset="0"/>
        <a:buChar char="–"/>
        <a:defRPr sz="2800" kern="1200">
          <a:solidFill>
            <a:schemeClr val="tx1"/>
          </a:solidFill>
          <a:latin typeface="+mn-lt"/>
          <a:ea typeface="MS PGothic" pitchFamily="34" charset="-128"/>
          <a:cs typeface="+mn-cs"/>
        </a:defRPr>
      </a:lvl2pPr>
      <a:lvl3pPr marL="1143000" indent="-228600" algn="l" defTabSz="457200" rtl="0" eaLnBrk="1" fontAlgn="base" hangingPunct="1">
        <a:spcBef>
          <a:spcPct val="20000"/>
        </a:spcBef>
        <a:spcAft>
          <a:spcPct val="0"/>
        </a:spcAft>
        <a:buFont typeface="Arial" pitchFamily="34" charset="0"/>
        <a:buChar char="•"/>
        <a:defRPr sz="2400" kern="1200">
          <a:solidFill>
            <a:schemeClr val="tx1"/>
          </a:solidFill>
          <a:latin typeface="+mn-lt"/>
          <a:ea typeface="MS PGothic" pitchFamily="34" charset="-128"/>
          <a:cs typeface="+mn-cs"/>
        </a:defRPr>
      </a:lvl3pPr>
      <a:lvl4pPr marL="16002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4pPr>
      <a:lvl5pPr marL="20574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4"/>
          <p:cNvSpPr>
            <a:spLocks noChangeArrowheads="1"/>
          </p:cNvSpPr>
          <p:nvPr/>
        </p:nvSpPr>
        <p:spPr bwMode="auto">
          <a:xfrm>
            <a:off x="1524000" y="4770438"/>
            <a:ext cx="6781800" cy="1201737"/>
          </a:xfrm>
          <a:prstGeom prst="rect">
            <a:avLst/>
          </a:prstGeom>
          <a:noFill/>
          <a:ln w="9525">
            <a:noFill/>
            <a:miter lim="800000"/>
            <a:headEnd/>
            <a:tailEnd/>
          </a:ln>
        </p:spPr>
        <p:txBody>
          <a:bodyPr>
            <a:spAutoFit/>
          </a:bodyPr>
          <a:lstStyle/>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Calibri" pitchFamily="34" charset="0"/>
            </a:endParaRPr>
          </a:p>
        </p:txBody>
      </p:sp>
      <p:sp>
        <p:nvSpPr>
          <p:cNvPr id="33795" name="Rectangle 8"/>
          <p:cNvSpPr>
            <a:spLocks noChangeArrowheads="1"/>
          </p:cNvSpPr>
          <p:nvPr/>
        </p:nvSpPr>
        <p:spPr bwMode="auto">
          <a:xfrm>
            <a:off x="381000" y="228600"/>
            <a:ext cx="8305800" cy="6019800"/>
          </a:xfrm>
          <a:prstGeom prst="rect">
            <a:avLst/>
          </a:prstGeom>
          <a:noFill/>
          <a:ln w="9525">
            <a:solidFill>
              <a:schemeClr val="tx1"/>
            </a:solidFill>
            <a:round/>
            <a:headEnd/>
            <a:tailEnd/>
          </a:ln>
        </p:spPr>
        <p:txBody>
          <a:bodyPr/>
          <a:lstStyle/>
          <a:p>
            <a:pPr eaLnBrk="0" hangingPunct="0"/>
            <a:endParaRPr lang="en-US">
              <a:latin typeface="Calibri" pitchFamily="34" charset="0"/>
            </a:endParaRPr>
          </a:p>
        </p:txBody>
      </p:sp>
      <p:sp>
        <p:nvSpPr>
          <p:cNvPr id="33796" name="Rectangle 7"/>
          <p:cNvSpPr>
            <a:spLocks noChangeArrowheads="1"/>
          </p:cNvSpPr>
          <p:nvPr/>
        </p:nvSpPr>
        <p:spPr bwMode="auto">
          <a:xfrm>
            <a:off x="381000" y="152400"/>
            <a:ext cx="8305800" cy="76200"/>
          </a:xfrm>
          <a:prstGeom prst="rect">
            <a:avLst/>
          </a:prstGeom>
          <a:solidFill>
            <a:srgbClr val="FF6600"/>
          </a:solidFill>
          <a:ln w="9525">
            <a:solidFill>
              <a:schemeClr val="tx1"/>
            </a:solidFill>
            <a:round/>
            <a:headEnd/>
            <a:tailEnd/>
          </a:ln>
        </p:spPr>
        <p:txBody>
          <a:bodyPr/>
          <a:lstStyle/>
          <a:p>
            <a:pPr eaLnBrk="0" hangingPunct="0"/>
            <a:endParaRPr lang="en-US">
              <a:latin typeface="Calibri" pitchFamily="34" charset="0"/>
            </a:endParaRPr>
          </a:p>
        </p:txBody>
      </p:sp>
      <p:cxnSp>
        <p:nvCxnSpPr>
          <p:cNvPr id="9" name="Straight Connector 8"/>
          <p:cNvCxnSpPr/>
          <p:nvPr/>
        </p:nvCxnSpPr>
        <p:spPr>
          <a:xfrm rot="10800000">
            <a:off x="381000" y="1219200"/>
            <a:ext cx="8305800" cy="158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10800000">
            <a:off x="381000" y="1273175"/>
            <a:ext cx="8305800" cy="158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pic>
        <p:nvPicPr>
          <p:cNvPr id="33799" name="Picture 10" descr="academicSymbolWdm_copur.jpg"/>
          <p:cNvPicPr>
            <a:picLocks noChangeAspect="1"/>
          </p:cNvPicPr>
          <p:nvPr/>
        </p:nvPicPr>
        <p:blipFill>
          <a:blip r:embed="rId3"/>
          <a:srcRect/>
          <a:stretch>
            <a:fillRect/>
          </a:stretch>
        </p:blipFill>
        <p:spPr bwMode="auto">
          <a:xfrm>
            <a:off x="762000" y="442913"/>
            <a:ext cx="2570163" cy="547687"/>
          </a:xfrm>
          <a:prstGeom prst="rect">
            <a:avLst/>
          </a:prstGeom>
          <a:noFill/>
          <a:ln w="9525">
            <a:noFill/>
            <a:miter lim="800000"/>
            <a:headEnd/>
            <a:tailEnd/>
          </a:ln>
        </p:spPr>
      </p:pic>
      <p:sp>
        <p:nvSpPr>
          <p:cNvPr id="33800" name="Title 1"/>
          <p:cNvSpPr>
            <a:spLocks noGrp="1"/>
          </p:cNvSpPr>
          <p:nvPr>
            <p:ph type="ctrTitle"/>
          </p:nvPr>
        </p:nvSpPr>
        <p:spPr>
          <a:xfrm>
            <a:off x="381000" y="2130425"/>
            <a:ext cx="8305800" cy="1470025"/>
          </a:xfrm>
        </p:spPr>
        <p:txBody>
          <a:bodyPr/>
          <a:lstStyle/>
          <a:p>
            <a:r>
              <a:rPr lang="en-US" dirty="0" err="1" smtClean="0"/>
              <a:t>CpSc</a:t>
            </a:r>
            <a:r>
              <a:rPr lang="en-US" dirty="0" smtClean="0"/>
              <a:t> 871</a:t>
            </a:r>
            <a:endParaRPr lang="en-US" dirty="0" smtClean="0"/>
          </a:p>
        </p:txBody>
      </p:sp>
      <p:sp>
        <p:nvSpPr>
          <p:cNvPr id="33801" name="Subtitle 2"/>
          <p:cNvSpPr>
            <a:spLocks noGrp="1"/>
          </p:cNvSpPr>
          <p:nvPr>
            <p:ph type="subTitle" idx="1"/>
          </p:nvPr>
        </p:nvSpPr>
        <p:spPr>
          <a:xfrm>
            <a:off x="1120775" y="3657600"/>
            <a:ext cx="6840538" cy="1752600"/>
          </a:xfrm>
        </p:spPr>
        <p:txBody>
          <a:bodyPr/>
          <a:lstStyle/>
          <a:p>
            <a:r>
              <a:rPr lang="en-US" dirty="0" smtClean="0">
                <a:solidFill>
                  <a:schemeClr val="tx1"/>
                </a:solidFill>
              </a:rPr>
              <a:t>John D. </a:t>
            </a:r>
            <a:r>
              <a:rPr lang="en-US" dirty="0" smtClean="0">
                <a:solidFill>
                  <a:schemeClr val="tx1"/>
                </a:solidFill>
              </a:rPr>
              <a:t>McGregor</a:t>
            </a:r>
          </a:p>
          <a:p>
            <a:r>
              <a:rPr lang="en-US" dirty="0" smtClean="0">
                <a:solidFill>
                  <a:schemeClr val="tx1"/>
                </a:solidFill>
              </a:rPr>
              <a:t>Module 5 Session 3</a:t>
            </a:r>
          </a:p>
          <a:p>
            <a:r>
              <a:rPr lang="en-US" dirty="0" smtClean="0">
                <a:solidFill>
                  <a:schemeClr val="tx1"/>
                </a:solidFill>
              </a:rPr>
              <a:t>Assignment</a:t>
            </a:r>
            <a:endParaRPr lang="en-US" dirty="0" smtClean="0">
              <a:solidFill>
                <a:schemeClr val="tx1"/>
              </a:solidFill>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Software Product Lines</a:t>
            </a:r>
            <a:endParaRPr lang="en-US" dirty="0"/>
          </a:p>
        </p:txBody>
      </p:sp>
      <p:sp>
        <p:nvSpPr>
          <p:cNvPr id="3" name="Content Placeholder 2"/>
          <p:cNvSpPr>
            <a:spLocks noGrp="1"/>
          </p:cNvSpPr>
          <p:nvPr>
            <p:ph idx="1"/>
          </p:nvPr>
        </p:nvSpPr>
        <p:spPr/>
        <p:txBody>
          <a:bodyPr/>
          <a:lstStyle/>
          <a:p>
            <a:r>
              <a:rPr lang="en-US" dirty="0" smtClean="0"/>
              <a:t>The session on software product lines is exactly the same as the SYSE 802 course</a:t>
            </a:r>
          </a:p>
          <a:p>
            <a:r>
              <a:rPr lang="en-US" dirty="0" smtClean="0"/>
              <a:t>This is because the software product line approach cuts across a wide swath of business and engineering</a:t>
            </a:r>
          </a:p>
          <a:p>
            <a:r>
              <a:rPr lang="en-US" dirty="0" smtClean="0"/>
              <a:t>It essentially establishes some software-intensive product manufacturing principles </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Here’s what you are going to do</a:t>
            </a:r>
            <a:endParaRPr lang="en-US" dirty="0"/>
          </a:p>
        </p:txBody>
      </p:sp>
      <p:sp>
        <p:nvSpPr>
          <p:cNvPr id="3" name="Content Placeholder 2"/>
          <p:cNvSpPr>
            <a:spLocks noGrp="1"/>
          </p:cNvSpPr>
          <p:nvPr>
            <p:ph idx="1"/>
          </p:nvPr>
        </p:nvSpPr>
        <p:spPr/>
        <p:txBody>
          <a:bodyPr/>
          <a:lstStyle/>
          <a:p>
            <a:r>
              <a:rPr lang="en-US" sz="2000" dirty="0" smtClean="0"/>
              <a:t>Consider the last decomposition of our computational </a:t>
            </a:r>
            <a:r>
              <a:rPr lang="en-US" sz="2000" dirty="0" smtClean="0"/>
              <a:t>system.</a:t>
            </a:r>
            <a:endParaRPr lang="en-US" sz="2000" dirty="0" smtClean="0"/>
          </a:p>
          <a:p>
            <a:r>
              <a:rPr lang="en-US" sz="2000" dirty="0" smtClean="0"/>
              <a:t>Identify a section you want to design (GUI?  Error framework?). </a:t>
            </a:r>
            <a:endParaRPr lang="en-US" sz="2000" dirty="0" smtClean="0"/>
          </a:p>
          <a:p>
            <a:r>
              <a:rPr lang="en-US" sz="2000" dirty="0" smtClean="0"/>
              <a:t>Determine a point at which similar products to the one we are building would vary.</a:t>
            </a:r>
            <a:endParaRPr lang="en-US" sz="2000" dirty="0" smtClean="0"/>
          </a:p>
          <a:p>
            <a:r>
              <a:rPr lang="en-US" sz="2000" dirty="0" smtClean="0"/>
              <a:t>Identify at least two design patterns that would fit that part of the design and that enhance one or more of the qualities. Don’t limit yourself to the gang of four patterns. There are many patterns available in the world</a:t>
            </a:r>
            <a:r>
              <a:rPr lang="en-US" sz="2000" dirty="0" smtClean="0"/>
              <a:t>.</a:t>
            </a:r>
          </a:p>
          <a:p>
            <a:r>
              <a:rPr lang="en-US" sz="2000" dirty="0" smtClean="0"/>
              <a:t>Determine what aspects of the patterns would accommodate the variation. </a:t>
            </a:r>
            <a:endParaRPr lang="en-US" sz="2000" dirty="0" smtClean="0"/>
          </a:p>
          <a:p>
            <a:r>
              <a:rPr lang="en-US" sz="2000" dirty="0" smtClean="0"/>
              <a:t>Determine the </a:t>
            </a:r>
            <a:r>
              <a:rPr lang="en-US" sz="2000" dirty="0" smtClean="0"/>
              <a:t>better </a:t>
            </a:r>
            <a:r>
              <a:rPr lang="en-US" sz="2000" dirty="0" smtClean="0"/>
              <a:t>pattern </a:t>
            </a:r>
            <a:r>
              <a:rPr lang="en-US" sz="2000" dirty="0" smtClean="0"/>
              <a:t>of the two to </a:t>
            </a:r>
            <a:r>
              <a:rPr lang="en-US" sz="2000" dirty="0" smtClean="0"/>
              <a:t>choose. </a:t>
            </a:r>
            <a:r>
              <a:rPr lang="en-US" sz="2000" dirty="0" smtClean="0"/>
              <a:t>(Remember to base that on the quality attributes) Describe </a:t>
            </a:r>
            <a:r>
              <a:rPr lang="en-US" sz="2000" dirty="0" smtClean="0"/>
              <a:t>why it is best and show the resulting design. </a:t>
            </a:r>
            <a:r>
              <a:rPr lang="en-US" sz="2000" dirty="0" smtClean="0"/>
              <a:t>Also describe the variation point in the design.</a:t>
            </a:r>
          </a:p>
          <a:p>
            <a:r>
              <a:rPr lang="en-US" sz="2000" dirty="0" smtClean="0"/>
              <a:t>Use a combination of drawings and text to explain and submit the Word file containing the description.</a:t>
            </a:r>
            <a:endParaRPr lang="en-US" sz="2000" dirty="0" smtClean="0"/>
          </a:p>
        </p:txBody>
      </p:sp>
    </p:spTree>
  </p:cSld>
  <p:clrMapOvr>
    <a:masterClrMapping/>
  </p:clrMapOvr>
</p:sld>
</file>

<file path=ppt/theme/theme1.xml><?xml version="1.0" encoding="utf-8"?>
<a:theme xmlns:a="http://schemas.openxmlformats.org/drawingml/2006/main" name="syse802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syse802Template</Template>
  <TotalTime>11</TotalTime>
  <Words>212</Words>
  <Application>Microsoft Office PowerPoint</Application>
  <PresentationFormat>On-screen Show (4:3)</PresentationFormat>
  <Paragraphs>20</Paragraphs>
  <Slides>3</Slides>
  <Notes>1</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syse802Template</vt:lpstr>
      <vt:lpstr>CpSc 871</vt:lpstr>
      <vt:lpstr>Software Product Lines</vt:lpstr>
      <vt:lpstr>Here’s what you are going to do</vt:lpstr>
    </vt:vector>
  </TitlesOfParts>
  <Company>Clemson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CpSc 871</dc:title>
  <dc:creator>McGregor</dc:creator>
  <cp:lastModifiedBy>McGregor</cp:lastModifiedBy>
  <cp:revision>2</cp:revision>
  <dcterms:created xsi:type="dcterms:W3CDTF">2012-02-11T11:44:38Z</dcterms:created>
  <dcterms:modified xsi:type="dcterms:W3CDTF">2012-02-11T11:56:38Z</dcterms:modified>
</cp:coreProperties>
</file>