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93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25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5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2000" dirty="0" smtClean="0"/>
              <a:t>Define a software product line of products related to the CVRIA app that you used in the previous assignment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Identify variation points among the products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Create a feature model for the product line using tool</a:t>
            </a:r>
          </a:p>
          <a:p>
            <a:pPr marL="0" indent="0">
              <a:buNone/>
            </a:pPr>
            <a:r>
              <a:rPr lang="en-US" sz="2000" dirty="0" smtClean="0"/>
              <a:t>	wwwiti.cs.uni-magdeburg.de/</a:t>
            </a:r>
            <a:r>
              <a:rPr lang="en-US" sz="2000" dirty="0" err="1" smtClean="0"/>
              <a:t>iti_db</a:t>
            </a:r>
            <a:r>
              <a:rPr lang="en-US" sz="2000" dirty="0" smtClean="0"/>
              <a:t>/research/</a:t>
            </a:r>
            <a:r>
              <a:rPr lang="en-US" sz="2000" dirty="0" err="1" smtClean="0"/>
              <a:t>featureide</a:t>
            </a:r>
            <a:r>
              <a:rPr lang="en-US" sz="2000" dirty="0"/>
              <a:t>/</a:t>
            </a:r>
            <a:r>
              <a:rPr lang="en-US" sz="2000" dirty="0" smtClean="0"/>
              <a:t>‎</a:t>
            </a:r>
          </a:p>
          <a:p>
            <a:pPr marL="0" indent="0">
              <a:buNone/>
            </a:pPr>
            <a:r>
              <a:rPr lang="en-US" sz="2000" dirty="0" smtClean="0"/>
              <a:t>4.	Create an AADL model for the app.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5</a:t>
            </a:r>
            <a:r>
              <a:rPr lang="en-US" sz="2000" dirty="0" smtClean="0"/>
              <a:t>. 	Use the feature model to check your AADL model.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Submit by 11:59PM Sept. 28th </a:t>
            </a:r>
            <a:endParaRPr lang="en-US" sz="2000" dirty="0"/>
          </a:p>
          <a:p>
            <a:pPr marL="457200" indent="-457200">
              <a:buAutoNum type="arabicPeriod"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2189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2287</TotalTime>
  <Words>54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871</vt:lpstr>
      <vt:lpstr>Here’s what you are going to do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11</cp:revision>
  <dcterms:created xsi:type="dcterms:W3CDTF">2012-02-11T11:44:38Z</dcterms:created>
  <dcterms:modified xsi:type="dcterms:W3CDTF">2015-09-23T21:11:54Z</dcterms:modified>
</cp:coreProperties>
</file>