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60" r:id="rId2"/>
    <p:sldId id="261" r:id="rId3"/>
    <p:sldId id="262" r:id="rId4"/>
    <p:sldId id="263" r:id="rId5"/>
    <p:sldId id="264" r:id="rId6"/>
    <p:sldId id="278" r:id="rId7"/>
    <p:sldId id="265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66" r:id="rId16"/>
    <p:sldId id="270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75" d="100"/>
          <a:sy n="75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2/19/2012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2/19/2012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2/19/2012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2/19/2012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2/19/2012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2/19/2012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6 Session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More Design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UML-3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solution is captured in several diagrams</a:t>
            </a:r>
          </a:p>
          <a:p>
            <a:pPr lvl="1"/>
            <a:r>
              <a:rPr lang="en-US" dirty="0" smtClean="0"/>
              <a:t>Package diagram - divides the model into modular sets</a:t>
            </a:r>
          </a:p>
          <a:p>
            <a:pPr lvl="1"/>
            <a:r>
              <a:rPr lang="en-US" dirty="0" smtClean="0"/>
              <a:t>Class diagram – static definitions of categories (types) of objects</a:t>
            </a:r>
          </a:p>
          <a:p>
            <a:pPr lvl="1"/>
            <a:r>
              <a:rPr lang="en-US" dirty="0" smtClean="0"/>
              <a:t>Sequence diagram – dynamic interactions of the individual objects in the system</a:t>
            </a:r>
          </a:p>
          <a:p>
            <a:pPr lvl="1"/>
            <a:r>
              <a:rPr lang="en-US" dirty="0" smtClean="0"/>
              <a:t>State diagram – dynamic picture of  significant configurations of property values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UML-4 - Package</a:t>
            </a:r>
            <a:endParaRPr lang="en-US" dirty="0"/>
          </a:p>
        </p:txBody>
      </p:sp>
      <p:pic>
        <p:nvPicPr>
          <p:cNvPr id="4" name="Content Placeholder 3" descr="model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0571" y="2291753"/>
            <a:ext cx="5542858" cy="314285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 classes</a:t>
            </a:r>
            <a:endParaRPr lang="en-US" dirty="0"/>
          </a:p>
        </p:txBody>
      </p:sp>
      <p:pic>
        <p:nvPicPr>
          <p:cNvPr id="4" name="Content Placeholder 3" descr="comp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9619" y="2472705"/>
            <a:ext cx="4904762" cy="278095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diagram</a:t>
            </a:r>
            <a:endParaRPr lang="en-US" dirty="0"/>
          </a:p>
        </p:txBody>
      </p:sp>
      <p:pic>
        <p:nvPicPr>
          <p:cNvPr id="4" name="Content Placeholder 3" descr="gui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714" y="2506038"/>
            <a:ext cx="3428572" cy="271428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 diagram</a:t>
            </a:r>
            <a:endParaRPr lang="en-US" dirty="0"/>
          </a:p>
        </p:txBody>
      </p:sp>
      <p:pic>
        <p:nvPicPr>
          <p:cNvPr id="4" name="Content Placeholder 3" descr="seq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4857" y="2558419"/>
            <a:ext cx="4914286" cy="2609524"/>
          </a:xfrm>
        </p:spPr>
      </p:pic>
      <p:cxnSp>
        <p:nvCxnSpPr>
          <p:cNvPr id="6" name="Straight Arrow Connector 5"/>
          <p:cNvCxnSpPr/>
          <p:nvPr/>
        </p:nvCxnSpPr>
        <p:spPr>
          <a:xfrm>
            <a:off x="2743200" y="3276600"/>
            <a:ext cx="1600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343400" y="3505200"/>
            <a:ext cx="1905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48000" y="2968823"/>
            <a:ext cx="7409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refresh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4953000" y="3197423"/>
            <a:ext cx="8114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getData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Abstraction </a:t>
            </a:r>
            <a:endParaRPr lang="en-US" dirty="0" smtClean="0"/>
          </a:p>
          <a:p>
            <a:r>
              <a:rPr lang="en-US" dirty="0" smtClean="0"/>
              <a:t>Coupling and cohesion</a:t>
            </a:r>
          </a:p>
          <a:p>
            <a:r>
              <a:rPr lang="en-US" dirty="0" smtClean="0"/>
              <a:t>Decomposition and modularization</a:t>
            </a:r>
          </a:p>
          <a:p>
            <a:r>
              <a:rPr lang="en-US" dirty="0" smtClean="0"/>
              <a:t>Encapsulation/information hiding</a:t>
            </a:r>
          </a:p>
          <a:p>
            <a:r>
              <a:rPr lang="en-US" dirty="0" smtClean="0"/>
              <a:t>Separation of specification from implementation</a:t>
            </a:r>
          </a:p>
          <a:p>
            <a:r>
              <a:rPr lang="en-US" dirty="0" smtClean="0"/>
              <a:t>Sufficiency, completeness and primitiveness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Papyrus editor to create class and sequence diagrams that begin to capture your design.</a:t>
            </a:r>
          </a:p>
          <a:p>
            <a:r>
              <a:rPr lang="en-US" dirty="0" smtClean="0"/>
              <a:t>For help look at the </a:t>
            </a:r>
            <a:r>
              <a:rPr lang="en-US" dirty="0" smtClean="0"/>
              <a:t>editor tutorials at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sz="2000" dirty="0" smtClean="0"/>
              <a:t>http://www.topcased.org/index.php?documentsSynthesis=y&amp;Itemid=59  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IBM Design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http://www-01.ibm.com/software/ucd/designconcepts/designbasics.html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Product Line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Everything you have heard up to now still applies</a:t>
            </a:r>
          </a:p>
          <a:p>
            <a:r>
              <a:rPr lang="en-US" dirty="0" smtClean="0"/>
              <a:t>Plus</a:t>
            </a:r>
          </a:p>
          <a:p>
            <a:r>
              <a:rPr lang="en-US" dirty="0" smtClean="0"/>
              <a:t>Variation mechanisms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is good design?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our work on architecture we know that “good design” is a design that meets its quality attribute goals</a:t>
            </a:r>
          </a:p>
          <a:p>
            <a:r>
              <a:rPr lang="en-US" dirty="0" smtClean="0"/>
              <a:t>Software design is about managing complexity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away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Break the solution down into smaller pieces</a:t>
            </a:r>
          </a:p>
          <a:p>
            <a:r>
              <a:rPr lang="en-US" dirty="0" smtClean="0"/>
              <a:t>Break it down by separating concerns</a:t>
            </a:r>
          </a:p>
          <a:p>
            <a:r>
              <a:rPr lang="en-US" dirty="0" smtClean="0"/>
              <a:t>Satisfy the one concern then move on</a:t>
            </a:r>
          </a:p>
          <a:p>
            <a:r>
              <a:rPr lang="en-US" dirty="0" smtClean="0"/>
              <a:t>Represent the problem in the solution</a:t>
            </a:r>
          </a:p>
          <a:p>
            <a:r>
              <a:rPr lang="en-US" dirty="0" smtClean="0"/>
              <a:t>Ensure that each design is correct as you go</a:t>
            </a:r>
          </a:p>
          <a:p>
            <a:endParaRPr lang="en-US" dirty="0" smtClean="0"/>
          </a:p>
          <a:p>
            <a:r>
              <a:rPr lang="en-US" dirty="0" smtClean="0"/>
              <a:t>All of this is supported by modeling tools that help visualize the design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paradigms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 – the work to be done is broken into functions that do specific tasks by calling other more narrowly focused functions. Data is passed around as parameters or </a:t>
            </a:r>
            <a:r>
              <a:rPr lang="en-US" dirty="0" err="1" smtClean="0"/>
              <a:t>globals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Object-oriented – Functions and the data they work on are grouped inside objects. Classes are defined as “types” so that individual objects are instances of those types.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Unified Modeling Language (UML)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clas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28600" y="1600200"/>
            <a:ext cx="3843338" cy="2150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3" descr="class2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648200" y="2667000"/>
            <a:ext cx="4038600" cy="1632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Content Placeholder 3" descr="msg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1407318" y="4800600"/>
            <a:ext cx="3240882" cy="166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 driven development uses models to record design</a:t>
            </a:r>
          </a:p>
          <a:p>
            <a:r>
              <a:rPr lang="en-US" dirty="0" smtClean="0"/>
              <a:t>The human still makes design decisions but the tools provide means of evaluating design decisions</a:t>
            </a:r>
          </a:p>
          <a:p>
            <a:r>
              <a:rPr lang="en-US" dirty="0" smtClean="0"/>
              <a:t>A model is a set of diagrams that describe the design from a variety of perspectives. Information on the diagrams must be consistent.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started out with use cases which are one way of representing the requirements.</a:t>
            </a:r>
          </a:p>
          <a:p>
            <a:r>
              <a:rPr lang="en-US" dirty="0" smtClean="0"/>
              <a:t>This gives a picture of the problem.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2856</TotalTime>
  <Words>386</Words>
  <Application>Microsoft Office PowerPoint</Application>
  <PresentationFormat>On-screen Show (4:3)</PresentationFormat>
  <Paragraphs>59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syse802Template</vt:lpstr>
      <vt:lpstr>CPSC 871</vt:lpstr>
      <vt:lpstr>IBM Design Principles</vt:lpstr>
      <vt:lpstr>Software Product Line Design</vt:lpstr>
      <vt:lpstr>So what is good design?</vt:lpstr>
      <vt:lpstr>Designing away complexity</vt:lpstr>
      <vt:lpstr>Design paradigms</vt:lpstr>
      <vt:lpstr>Unified Modeling Language (UML)</vt:lpstr>
      <vt:lpstr>UML</vt:lpstr>
      <vt:lpstr>UML - 2</vt:lpstr>
      <vt:lpstr>UML-3</vt:lpstr>
      <vt:lpstr>UML-4 - Package</vt:lpstr>
      <vt:lpstr>Computation classes</vt:lpstr>
      <vt:lpstr>Class diagram</vt:lpstr>
      <vt:lpstr>Sequence diagram</vt:lpstr>
      <vt:lpstr>Design issues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7</cp:revision>
  <dcterms:created xsi:type="dcterms:W3CDTF">2012-02-06T13:07:06Z</dcterms:created>
  <dcterms:modified xsi:type="dcterms:W3CDTF">2012-02-21T18:30:37Z</dcterms:modified>
</cp:coreProperties>
</file>