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83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93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33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9/29/2015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9/29/2015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9/29/2015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6 Session 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Sonar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Take your AADL model of your app down a level in detail</a:t>
            </a:r>
          </a:p>
          <a:p>
            <a:r>
              <a:rPr lang="en-US" sz="2800" dirty="0" smtClean="0"/>
              <a:t>Add processors, buses, memory, </a:t>
            </a:r>
            <a:r>
              <a:rPr lang="en-US" sz="2800" dirty="0" err="1" smtClean="0"/>
              <a:t>etc</a:t>
            </a:r>
            <a:r>
              <a:rPr lang="en-US" sz="2800" dirty="0" smtClean="0"/>
              <a:t> (Use </a:t>
            </a:r>
            <a:r>
              <a:rPr lang="en-US" sz="2800" dirty="0" err="1" smtClean="0"/>
              <a:t>platform.aadl</a:t>
            </a:r>
            <a:r>
              <a:rPr lang="en-US" sz="2800" dirty="0" smtClean="0"/>
              <a:t> as starting point)</a:t>
            </a:r>
            <a:endParaRPr lang="en-US" sz="2800" dirty="0" smtClean="0"/>
          </a:p>
          <a:p>
            <a:r>
              <a:rPr lang="en-US" sz="2800" dirty="0" smtClean="0"/>
              <a:t>Add processes and threads</a:t>
            </a:r>
          </a:p>
          <a:p>
            <a:r>
              <a:rPr lang="en-US" sz="2800" dirty="0" smtClean="0"/>
              <a:t>Use buses to tie together distributed components</a:t>
            </a:r>
          </a:p>
          <a:p>
            <a:r>
              <a:rPr lang="en-US" sz="2800" dirty="0" smtClean="0"/>
              <a:t>Add comments that use the design criteria to justify your design</a:t>
            </a:r>
          </a:p>
          <a:p>
            <a:r>
              <a:rPr lang="en-US" sz="2800" dirty="0" smtClean="0"/>
              <a:t>Zip it and ship it by 11:59pm Oct 5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3422</TotalTime>
  <Words>78</Words>
  <Application>Microsoft Office PowerPoint</Application>
  <PresentationFormat>On-screen Show (4:3)</PresentationFormat>
  <Paragraphs>15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871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12</cp:revision>
  <dcterms:created xsi:type="dcterms:W3CDTF">2011-12-27T14:26:53Z</dcterms:created>
  <dcterms:modified xsi:type="dcterms:W3CDTF">2015-09-29T11:37:20Z</dcterms:modified>
</cp:coreProperties>
</file>