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60" r:id="rId2"/>
    <p:sldId id="261" r:id="rId3"/>
    <p:sldId id="262" r:id="rId4"/>
    <p:sldId id="263" r:id="rId5"/>
    <p:sldId id="267" r:id="rId6"/>
    <p:sldId id="264" r:id="rId7"/>
    <p:sldId id="265" r:id="rId8"/>
    <p:sldId id="268" r:id="rId9"/>
    <p:sldId id="269" r:id="rId10"/>
    <p:sldId id="270" r:id="rId11"/>
    <p:sldId id="271" r:id="rId12"/>
    <p:sldId id="266" r:id="rId1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9" d="100"/>
          <a:sy n="79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2/27/2012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2/27/2012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2/27/2012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2/27/2012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2/27/2012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2/27/2012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2/27/2012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7 Session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Agile Software </a:t>
            </a:r>
            <a:r>
              <a:rPr lang="en-US" dirty="0" smtClean="0">
                <a:solidFill>
                  <a:schemeClr val="tx1"/>
                </a:solidFill>
              </a:rPr>
              <a:t>Development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</a:t>
            </a:r>
            <a:r>
              <a:rPr lang="en-US" dirty="0" smtClean="0"/>
              <a:t>integration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858963"/>
          </a:xfrm>
        </p:spPr>
        <p:txBody>
          <a:bodyPr/>
          <a:lstStyle/>
          <a:p>
            <a:r>
              <a:rPr lang="en-US" dirty="0" smtClean="0"/>
              <a:t>Hudson is an open source tool that facilitates continuous integration</a:t>
            </a:r>
          </a:p>
          <a:p>
            <a:r>
              <a:rPr lang="en-US" dirty="0" smtClean="0"/>
              <a:t>Figure from: </a:t>
            </a:r>
            <a:r>
              <a:rPr lang="en-US" sz="2400" dirty="0" smtClean="0"/>
              <a:t>http</a:t>
            </a:r>
            <a:r>
              <a:rPr lang="en-US" sz="2400" dirty="0" smtClean="0"/>
              <a:t>://www.methodsandtools.com/tools/tools.php?hudson</a:t>
            </a:r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52625" y="1219200"/>
            <a:ext cx="523875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</a:t>
            </a:r>
            <a:r>
              <a:rPr lang="en-US" dirty="0" smtClean="0"/>
              <a:t>integration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approach can work with large or small projects.</a:t>
            </a:r>
          </a:p>
          <a:p>
            <a:r>
              <a:rPr lang="en-US" dirty="0" smtClean="0"/>
              <a:t>Progress is always forward with only small steps back to correct errors introduced in the newest code.</a:t>
            </a:r>
          </a:p>
          <a:p>
            <a:r>
              <a:rPr lang="en-US" dirty="0" smtClean="0"/>
              <a:t>We are getting quite a load of tools for our developer machine. But also a lot of capability. More in the next module.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 is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an agile development method, not mentioned in the notes, in the literature.</a:t>
            </a:r>
          </a:p>
          <a:p>
            <a:r>
              <a:rPr lang="en-US" dirty="0" smtClean="0"/>
              <a:t>Compare it to the ones discussed here.</a:t>
            </a:r>
          </a:p>
          <a:p>
            <a:r>
              <a:rPr lang="en-US" dirty="0" smtClean="0"/>
              <a:t>Write a brief summary and comparison and submit.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bit of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Kent Beck introduced Extreme Programming in 1999</a:t>
            </a:r>
          </a:p>
          <a:p>
            <a:r>
              <a:rPr lang="en-US" sz="2800" dirty="0" smtClean="0"/>
              <a:t>This was during the dot com bubble when web was the focus</a:t>
            </a:r>
          </a:p>
          <a:p>
            <a:r>
              <a:rPr lang="en-US" sz="2800" dirty="0" smtClean="0"/>
              <a:t>Programming was rapid and, for many developers, it was very lightweight</a:t>
            </a:r>
          </a:p>
          <a:p>
            <a:r>
              <a:rPr lang="en-US" sz="2800" dirty="0" smtClean="0"/>
              <a:t>Agile methods were intended for rapid development of prototypes that evolved into final products through constant interaction with </a:t>
            </a:r>
            <a:r>
              <a:rPr lang="en-US" sz="2800" dirty="0" smtClean="0"/>
              <a:t>customers</a:t>
            </a:r>
          </a:p>
          <a:p>
            <a:r>
              <a:rPr lang="en-US" sz="2800" dirty="0" smtClean="0"/>
              <a:t>We spoke about this in an earlier module. This time there is a different, more narrowly focused emphasis.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Agile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several different </a:t>
            </a:r>
            <a:r>
              <a:rPr lang="en-US" dirty="0" smtClean="0"/>
              <a:t>agile methods</a:t>
            </a:r>
            <a:endParaRPr lang="en-US" dirty="0" smtClean="0"/>
          </a:p>
          <a:p>
            <a:pPr lvl="1"/>
            <a:r>
              <a:rPr lang="en-US" dirty="0" smtClean="0"/>
              <a:t>Pair-wise programming –two people share a computer – one programs, one reviews/directs</a:t>
            </a:r>
          </a:p>
          <a:p>
            <a:pPr lvl="1"/>
            <a:r>
              <a:rPr lang="en-US" dirty="0" smtClean="0"/>
              <a:t>Test-driven development – the developer of a unit first creates a set of tests and then writes the code that must pass those tests</a:t>
            </a:r>
          </a:p>
          <a:p>
            <a:r>
              <a:rPr lang="en-US" dirty="0" smtClean="0"/>
              <a:t>Their idea was to “not do any unnecessary work” – but what they judge as unnecessary and what others judge as unnecessary </a:t>
            </a:r>
            <a:r>
              <a:rPr lang="en-US" dirty="0" smtClean="0"/>
              <a:t>can be very</a:t>
            </a:r>
            <a:r>
              <a:rPr lang="en-US" dirty="0" smtClean="0"/>
              <a:t> </a:t>
            </a:r>
            <a:r>
              <a:rPr lang="en-US" dirty="0" smtClean="0"/>
              <a:t>different.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Caveat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the pointy-headed manager “agile” just has the right feel.</a:t>
            </a:r>
          </a:p>
          <a:p>
            <a:r>
              <a:rPr lang="en-US" dirty="0" smtClean="0"/>
              <a:t>To the engineer “agile” is a trade-off disaster waiting to happen.</a:t>
            </a:r>
          </a:p>
          <a:p>
            <a:r>
              <a:rPr lang="en-US" dirty="0" smtClean="0"/>
              <a:t>Agile works under certain conditions</a:t>
            </a:r>
          </a:p>
          <a:p>
            <a:r>
              <a:rPr lang="en-US" dirty="0" smtClean="0"/>
              <a:t>Beware of  the person who tells you any technique works in all cases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Agile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“Scrum” is one agile method in which the development work is divided into sprints. Each sprint is an iteration over a “chunk” of behavior in the program. It maybe be stated in terms of implementing a certain set of use cases.</a:t>
            </a:r>
          </a:p>
          <a:p>
            <a:r>
              <a:rPr lang="en-US" sz="2400" dirty="0" smtClean="0"/>
              <a:t>In Scrum, a stand-up meeting is held every day to check on progress and to plan the next 24 hours. (Like in rugby)</a:t>
            </a:r>
          </a:p>
          <a:p>
            <a:r>
              <a:rPr lang="en-US" sz="2400" dirty="0" smtClean="0"/>
              <a:t>Other techniques are used to structure the other development activities.</a:t>
            </a:r>
          </a:p>
          <a:p>
            <a:r>
              <a:rPr lang="en-US" sz="2400" dirty="0" smtClean="0"/>
              <a:t>In the last unit we looked at Sonar as a way of getting “continuous” feedback on numerous metrics.</a:t>
            </a:r>
          </a:p>
          <a:p>
            <a:r>
              <a:rPr lang="en-US" sz="2400" dirty="0" smtClean="0"/>
              <a:t>Also the main work of the individual developer can be accomplished using test-driven (or test first) techniques.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first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agile method the sequence of requirements, design, implementation, and test is replaced by write a test, implement code that will pass the test, run the test to verify.</a:t>
            </a:r>
          </a:p>
          <a:p>
            <a:r>
              <a:rPr lang="en-US" dirty="0" smtClean="0"/>
              <a:t>Writing a test is considered </a:t>
            </a:r>
            <a:r>
              <a:rPr lang="en-US" dirty="0" smtClean="0"/>
              <a:t>creating the </a:t>
            </a:r>
            <a:r>
              <a:rPr lang="en-US" dirty="0" smtClean="0"/>
              <a:t>requirement. That means the test writer must be a domain </a:t>
            </a:r>
            <a:r>
              <a:rPr lang="en-US" dirty="0" smtClean="0"/>
              <a:t>knowledgeable person.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first programming –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result is a set of tests that the program passes and a set of code that satisfies the tests plus the customer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 </a:t>
            </a:r>
            <a:r>
              <a:rPr lang="en-US" dirty="0" smtClean="0"/>
              <a:t>are several </a:t>
            </a:r>
            <a:r>
              <a:rPr lang="en-US" dirty="0" smtClean="0"/>
              <a:t>challenge</a:t>
            </a:r>
            <a:r>
              <a:rPr lang="en-US" dirty="0" smtClean="0"/>
              <a:t>s </a:t>
            </a:r>
            <a:r>
              <a:rPr lang="en-US" dirty="0" smtClean="0"/>
              <a:t>with this approach:</a:t>
            </a:r>
          </a:p>
          <a:p>
            <a:pPr lvl="1"/>
            <a:r>
              <a:rPr lang="en-US" dirty="0" smtClean="0"/>
              <a:t>How to coordinate among multiple test writers?</a:t>
            </a:r>
          </a:p>
          <a:p>
            <a:pPr lvl="1"/>
            <a:r>
              <a:rPr lang="en-US" dirty="0" smtClean="0"/>
              <a:t>How to </a:t>
            </a:r>
            <a:r>
              <a:rPr lang="en-US" dirty="0" smtClean="0"/>
              <a:t>ensure </a:t>
            </a:r>
            <a:r>
              <a:rPr lang="en-US" dirty="0" smtClean="0"/>
              <a:t>that the product is complete</a:t>
            </a:r>
            <a:r>
              <a:rPr lang="en-US" dirty="0" smtClean="0"/>
              <a:t>?</a:t>
            </a:r>
          </a:p>
          <a:p>
            <a:r>
              <a:rPr lang="en-US" dirty="0" smtClean="0"/>
              <a:t>We will look at this in greater detail in the next Module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Eclipse environment has many tools and can connect with other tools to facilitate agile development. </a:t>
            </a:r>
          </a:p>
          <a:p>
            <a:r>
              <a:rPr lang="en-US" dirty="0" smtClean="0"/>
              <a:t>Continuous integration servers support a particular approach to product development – “always running software”</a:t>
            </a:r>
          </a:p>
          <a:p>
            <a:r>
              <a:rPr lang="en-US" dirty="0" smtClean="0"/>
              <a:t>That is, we begin with a skeleton program that is almost a prototype of the architecture and we elaborate it into the completed product in increments.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</a:t>
            </a:r>
            <a:r>
              <a:rPr lang="en-US" dirty="0" smtClean="0"/>
              <a:t>integration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time a developer checks-in their module the continuous integration server kicks off a series of automated actions that include building the product, running a battery of tests, and generating the Sonar metrics.</a:t>
            </a:r>
          </a:p>
          <a:p>
            <a:r>
              <a:rPr lang="en-US" dirty="0" smtClean="0"/>
              <a:t>We know very quickly if there are problems with the new material and its integration with existing code.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3951</TotalTime>
  <Words>708</Words>
  <Application>Microsoft Office PowerPoint</Application>
  <PresentationFormat>On-screen Show (4:3)</PresentationFormat>
  <Paragraphs>57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syse802Template</vt:lpstr>
      <vt:lpstr>CPSC 871</vt:lpstr>
      <vt:lpstr>A bit of history</vt:lpstr>
      <vt:lpstr>Agile methods</vt:lpstr>
      <vt:lpstr>Caveat</vt:lpstr>
      <vt:lpstr>Agile processes</vt:lpstr>
      <vt:lpstr>Test first programming</vt:lpstr>
      <vt:lpstr>Test first programming – 2</vt:lpstr>
      <vt:lpstr>Continuous integration</vt:lpstr>
      <vt:lpstr>Continuous integration - 2</vt:lpstr>
      <vt:lpstr>Continuous integration - 3</vt:lpstr>
      <vt:lpstr>Continuous integration - 4</vt:lpstr>
      <vt:lpstr>Here is what you are going to do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McGregor</cp:lastModifiedBy>
  <cp:revision>7</cp:revision>
  <dcterms:created xsi:type="dcterms:W3CDTF">2012-02-25T16:25:18Z</dcterms:created>
  <dcterms:modified xsi:type="dcterms:W3CDTF">2012-02-28T19:50:43Z</dcterms:modified>
</cp:coreProperties>
</file>