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60" r:id="rId2"/>
    <p:sldId id="262" r:id="rId3"/>
    <p:sldId id="263" r:id="rId4"/>
    <p:sldId id="261" r:id="rId5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44" d="100"/>
          <a:sy n="44" d="100"/>
        </p:scale>
        <p:origin x="-1142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10/24/2013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4622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10/24/2013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10/24/2013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10/24/2013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10/24/2013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10/24/2013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10/24/2013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10/24/2013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10/24/2013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10/24/2013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10/24/2013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10/24/2013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10/24/2013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omputer.org/portal/web/computingnow/content?g=53319&amp;type=article&amp;urlTitle=embracing-the-engineering-side-of-software-engineering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</a:t>
            </a:r>
            <a:r>
              <a:rPr lang="en-US" dirty="0" smtClean="0"/>
              <a:t>871</a:t>
            </a:r>
            <a:endParaRPr lang="en-US" dirty="0" smtClean="0"/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M9S1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Next Steps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Relating Requirements and Architectures</a:t>
            </a:r>
          </a:p>
          <a:p>
            <a:r>
              <a:rPr lang="en-US" sz="2400" dirty="0" smtClean="0"/>
              <a:t>Moving to Evidence-based Practice</a:t>
            </a:r>
          </a:p>
          <a:p>
            <a:r>
              <a:rPr lang="en-US" sz="2400" dirty="0" smtClean="0"/>
              <a:t>Engineering Scalability</a:t>
            </a:r>
          </a:p>
          <a:p>
            <a:r>
              <a:rPr lang="en-US" sz="2400" dirty="0" smtClean="0"/>
              <a:t>Addressing Semantic Divergence</a:t>
            </a:r>
          </a:p>
          <a:p>
            <a:r>
              <a:rPr lang="en-US" sz="2400" dirty="0" smtClean="0"/>
              <a:t>Confident Estimation</a:t>
            </a:r>
          </a:p>
          <a:p>
            <a:r>
              <a:rPr lang="en-US" sz="2400" dirty="0" smtClean="0"/>
              <a:t>Engineering the Cloud</a:t>
            </a:r>
          </a:p>
          <a:p>
            <a:r>
              <a:rPr lang="en-US" sz="2400" dirty="0" smtClean="0"/>
              <a:t>Building Apps</a:t>
            </a:r>
          </a:p>
          <a:p>
            <a:r>
              <a:rPr lang="en-US" sz="2400" dirty="0" smtClean="0"/>
              <a:t>Developing Adaptive Systems</a:t>
            </a:r>
          </a:p>
          <a:p>
            <a:r>
              <a:rPr lang="en-US" sz="2400" dirty="0" smtClean="0"/>
              <a:t>Reconstructing Governance</a:t>
            </a:r>
          </a:p>
          <a:p>
            <a:r>
              <a:rPr lang="en-US" sz="2400" dirty="0" smtClean="0"/>
              <a:t>Rethinking Software Production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049360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Embracing the Engineering side of Software Engineering</a:t>
            </a:r>
            <a:endParaRPr lang="en-US" sz="1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>
                <a:hlinkClick r:id="rId2"/>
              </a:rPr>
              <a:t>http://</a:t>
            </a:r>
            <a:r>
              <a:rPr lang="en-US" sz="2800" dirty="0" smtClean="0">
                <a:hlinkClick r:id="rId2"/>
              </a:rPr>
              <a:t>www.computer.org/portal/web/computingnow/content?g=53319&amp;type=article&amp;urlTitle=embracing-the-engineering-side-of-software-engineering</a:t>
            </a:r>
            <a:endParaRPr lang="en-US" sz="2800" dirty="0" smtClean="0"/>
          </a:p>
          <a:p>
            <a:r>
              <a:rPr lang="en-US" sz="2800" dirty="0"/>
              <a:t>One problem in promoting an engineering vision of software engineering research is the field's relative immaturity</a:t>
            </a:r>
            <a:r>
              <a:rPr lang="en-US" sz="2800" dirty="0" smtClean="0"/>
              <a:t>.</a:t>
            </a:r>
          </a:p>
          <a:p>
            <a:r>
              <a:rPr lang="en-US" sz="2800" dirty="0"/>
              <a:t>A second problem is that a typical university department isn't an ideal environment for establishing tight collaborations with industry or public institutions.</a:t>
            </a:r>
          </a:p>
        </p:txBody>
      </p:sp>
    </p:spTree>
    <p:extLst>
      <p:ext uri="{BB962C8B-B14F-4D97-AF65-F5344CB8AC3E}">
        <p14:creationId xmlns:p14="http://schemas.microsoft.com/office/powerpoint/2010/main" val="23719349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Here’s what you are going to 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Put together a release review package for your app</a:t>
            </a:r>
          </a:p>
          <a:p>
            <a:r>
              <a:rPr lang="en-US" dirty="0" smtClean="0"/>
              <a:t>Include all artifacts we have been discussing:</a:t>
            </a:r>
          </a:p>
          <a:p>
            <a:pPr lvl="1"/>
            <a:r>
              <a:rPr lang="en-US" sz="2000" dirty="0" smtClean="0"/>
              <a:t>Requirements – use this document to show what has been implemented and what has not</a:t>
            </a:r>
          </a:p>
          <a:p>
            <a:pPr lvl="1"/>
            <a:r>
              <a:rPr lang="en-US" sz="2000" dirty="0" smtClean="0"/>
              <a:t>Architecture/design – formalize your design in a presentation that can be understood</a:t>
            </a:r>
          </a:p>
          <a:p>
            <a:pPr lvl="1"/>
            <a:r>
              <a:rPr lang="en-US" sz="2000" dirty="0" smtClean="0"/>
              <a:t>Implementation – AADL plus translations by other tools </a:t>
            </a:r>
          </a:p>
          <a:p>
            <a:pPr lvl="1"/>
            <a:r>
              <a:rPr lang="en-US" sz="2000" dirty="0" smtClean="0"/>
              <a:t>Test cases and results – include a document that describes what levels of coverage are being achieved </a:t>
            </a:r>
          </a:p>
          <a:p>
            <a:r>
              <a:rPr lang="en-US" sz="2400" dirty="0" smtClean="0"/>
              <a:t>Create a </a:t>
            </a:r>
            <a:r>
              <a:rPr lang="en-US" sz="2400" dirty="0" err="1" smtClean="0"/>
              <a:t>Dropbox</a:t>
            </a:r>
            <a:r>
              <a:rPr lang="en-US" sz="2400" dirty="0" smtClean="0"/>
              <a:t> and submit a link to it by 11:59pm Oct 30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19186850"/>
      </p:ext>
    </p:extLst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2209</TotalTime>
  <Words>178</Words>
  <Application>Microsoft Office PowerPoint</Application>
  <PresentationFormat>On-screen Show (4:3)</PresentationFormat>
  <Paragraphs>31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syse802Template</vt:lpstr>
      <vt:lpstr>CPSC 871</vt:lpstr>
      <vt:lpstr>Challenges</vt:lpstr>
      <vt:lpstr>Embracing the Engineering side of Software Engineering</vt:lpstr>
      <vt:lpstr>Here’s what you are going to do</vt:lpstr>
    </vt:vector>
  </TitlesOfParts>
  <Company>Clemson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SYSE 802</dc:title>
  <dc:creator>McGregor</dc:creator>
  <cp:lastModifiedBy>Windows User</cp:lastModifiedBy>
  <cp:revision>18</cp:revision>
  <dcterms:created xsi:type="dcterms:W3CDTF">2012-12-03T12:37:54Z</dcterms:created>
  <dcterms:modified xsi:type="dcterms:W3CDTF">2013-10-24T15:54:35Z</dcterms:modified>
</cp:coreProperties>
</file>