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60" r:id="rId2"/>
    <p:sldId id="261" r:id="rId3"/>
    <p:sldId id="264" r:id="rId4"/>
    <p:sldId id="263" r:id="rId5"/>
    <p:sldId id="262" r:id="rId6"/>
    <p:sldId id="265" r:id="rId7"/>
    <p:sldId id="266" r:id="rId8"/>
    <p:sldId id="268" r:id="rId9"/>
    <p:sldId id="269" r:id="rId10"/>
    <p:sldId id="270" r:id="rId11"/>
    <p:sldId id="267" r:id="rId12"/>
    <p:sldId id="271" r:id="rId13"/>
    <p:sldId id="272" r:id="rId14"/>
    <p:sldId id="273" r:id="rId15"/>
    <p:sldId id="274" r:id="rId16"/>
    <p:sldId id="275" r:id="rId17"/>
    <p:sldId id="276" r:id="rId18"/>
    <p:sldId id="277" r:id="rId1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9" d="100"/>
          <a:sy n="79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9 Session 1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Engineering </a:t>
            </a:r>
            <a:r>
              <a:rPr lang="en-US" dirty="0" smtClean="0">
                <a:solidFill>
                  <a:schemeClr val="tx1"/>
                </a:solidFill>
              </a:rPr>
              <a:t>Management/Measurement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9765" y="2362200"/>
            <a:ext cx="8467035" cy="2124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PSP stuff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3286" y="1417638"/>
            <a:ext cx="6578339" cy="498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PSP Script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752600"/>
            <a:ext cx="4962525" cy="496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970" y="2133600"/>
            <a:ext cx="850806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457200"/>
            <a:ext cx="50673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Measures</a:t>
            </a:r>
            <a:endParaRPr lang="en-US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734543"/>
            <a:ext cx="3538537" cy="29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482186"/>
            <a:ext cx="8229600" cy="231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752600"/>
            <a:ext cx="5874478" cy="2799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90600" y="1905001"/>
            <a:ext cx="7483576" cy="2896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Software Process (TSP)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also a team software process which in many ways has been more successful than PSP</a:t>
            </a:r>
          </a:p>
          <a:p>
            <a:r>
              <a:rPr lang="en-US" dirty="0" smtClean="0"/>
              <a:t>Should you be interested here is the URL for the TSP Book of Knowledge (</a:t>
            </a:r>
            <a:r>
              <a:rPr lang="en-US" dirty="0" err="1" smtClean="0"/>
              <a:t>BoK</a:t>
            </a:r>
            <a:r>
              <a:rPr lang="en-US" dirty="0" smtClean="0"/>
              <a:t>)</a:t>
            </a:r>
          </a:p>
          <a:p>
            <a:pPr lvl="1"/>
            <a:r>
              <a:rPr lang="en-US" smtClean="0"/>
              <a:t>http://www.sei.cmu.edu/library/abstracts/reports/10tr020.cfm?DCSext.abstractsource=SearchResults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Software Process (PSP)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SEI-developed</a:t>
            </a:r>
          </a:p>
          <a:p>
            <a:r>
              <a:rPr lang="en-US" dirty="0" smtClean="0"/>
              <a:t>Industry validated</a:t>
            </a:r>
          </a:p>
          <a:p>
            <a:r>
              <a:rPr lang="en-US" dirty="0" smtClean="0"/>
              <a:t>The main part of lecture for this unit is for you to read these technical reports:</a:t>
            </a:r>
          </a:p>
          <a:p>
            <a:pPr lvl="1"/>
            <a:r>
              <a:rPr lang="en-US" dirty="0" smtClean="0"/>
              <a:t>http://www.sei.cmu.edu/library/abstracts/reports/00tr022.cfm?DCSext.abstractsource=SearchResults</a:t>
            </a:r>
          </a:p>
          <a:p>
            <a:pPr lvl="1"/>
            <a:r>
              <a:rPr lang="en-US" dirty="0" smtClean="0"/>
              <a:t>http://www.sei.cmu.edu/library/abstracts/reports/09sr018.cfm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Underlying assumptions about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You will likely spend your time this week the same way you did last week</a:t>
            </a:r>
          </a:p>
          <a:p>
            <a:r>
              <a:rPr lang="en-US" sz="2800" dirty="0" smtClean="0"/>
              <a:t>You have to track the way you spend time to allow for planning</a:t>
            </a:r>
          </a:p>
          <a:p>
            <a:r>
              <a:rPr lang="en-US" sz="2800" dirty="0" smtClean="0"/>
              <a:t>You must compare your time estimates and plans to what you actually did</a:t>
            </a:r>
          </a:p>
          <a:p>
            <a:r>
              <a:rPr lang="en-US" sz="2800" dirty="0" smtClean="0"/>
              <a:t>You need to determine where your previous plans were in error and correct future planning</a:t>
            </a:r>
          </a:p>
          <a:p>
            <a:r>
              <a:rPr lang="en-US" sz="2800" dirty="0" smtClean="0"/>
              <a:t>To mange your time, you need to make a plan and follow your plan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PSP Process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33500" y="1705769"/>
            <a:ext cx="647700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PSP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800" dirty="0" smtClean="0"/>
              <a:t>The PSP design is based on the following planning and quality principles:</a:t>
            </a:r>
          </a:p>
          <a:p>
            <a:pPr>
              <a:buNone/>
            </a:pPr>
            <a:r>
              <a:rPr lang="en-US" sz="1800" dirty="0" smtClean="0"/>
              <a:t>• Every engineer is different; to be most effective, engineers must plan their work and they must base their plans on their own personal data.</a:t>
            </a:r>
          </a:p>
          <a:p>
            <a:pPr>
              <a:buNone/>
            </a:pPr>
            <a:r>
              <a:rPr lang="en-US" sz="1800" dirty="0" smtClean="0"/>
              <a:t>• To consistently improve their performance, engineers must personally use well-defined and measured processes.</a:t>
            </a:r>
          </a:p>
          <a:p>
            <a:pPr>
              <a:buNone/>
            </a:pPr>
            <a:r>
              <a:rPr lang="en-US" sz="1800" dirty="0" smtClean="0"/>
              <a:t>• To produce quality products, engineers must feel personally responsible for the quality of their products. Superior products are not produced by mistake; engineers must strive to do quality work.</a:t>
            </a:r>
          </a:p>
          <a:p>
            <a:pPr>
              <a:buNone/>
            </a:pPr>
            <a:r>
              <a:rPr lang="en-US" sz="1800" dirty="0" smtClean="0"/>
              <a:t>• It costs less to find and fix defects earlier in a process than later.</a:t>
            </a:r>
          </a:p>
          <a:p>
            <a:pPr>
              <a:buNone/>
            </a:pPr>
            <a:r>
              <a:rPr lang="en-US" sz="1800" dirty="0" smtClean="0"/>
              <a:t>• It is more efficient to prevent defects than to find and fix them.</a:t>
            </a:r>
          </a:p>
          <a:p>
            <a:pPr>
              <a:buNone/>
            </a:pPr>
            <a:r>
              <a:rPr lang="en-US" sz="1800" dirty="0" smtClean="0"/>
              <a:t>• The right way is always the fastest and cheapest way to do a job.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22 PSP report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417638"/>
            <a:ext cx="3886199" cy="5317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14537" y="2182019"/>
            <a:ext cx="5114925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286000"/>
            <a:ext cx="6632485" cy="1667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2819400"/>
            <a:ext cx="7130645" cy="1605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911</TotalTime>
  <Words>316</Words>
  <Application>Microsoft Office PowerPoint</Application>
  <PresentationFormat>On-screen Show (4:3)</PresentationFormat>
  <Paragraphs>38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syse802Template</vt:lpstr>
      <vt:lpstr>CPSC 871</vt:lpstr>
      <vt:lpstr>Personal Software Process (PSP)</vt:lpstr>
      <vt:lpstr>Underlying assumptions about development</vt:lpstr>
      <vt:lpstr>PSP Process</vt:lpstr>
      <vt:lpstr>PSP Principles</vt:lpstr>
      <vt:lpstr>Page 22 PSP report</vt:lpstr>
      <vt:lpstr>Slide 7</vt:lpstr>
      <vt:lpstr>Slide 8</vt:lpstr>
      <vt:lpstr>Slide 9</vt:lpstr>
      <vt:lpstr>Slide 10</vt:lpstr>
      <vt:lpstr>PSP stuff</vt:lpstr>
      <vt:lpstr>PSP Script</vt:lpstr>
      <vt:lpstr>Slide 13</vt:lpstr>
      <vt:lpstr>Quality Measures</vt:lpstr>
      <vt:lpstr>Defects</vt:lpstr>
      <vt:lpstr>Slide 16</vt:lpstr>
      <vt:lpstr>Slide 17</vt:lpstr>
      <vt:lpstr>Team Software Process (TSP)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13</cp:revision>
  <dcterms:created xsi:type="dcterms:W3CDTF">2012-03-12T14:35:21Z</dcterms:created>
  <dcterms:modified xsi:type="dcterms:W3CDTF">2012-03-13T22:47:27Z</dcterms:modified>
</cp:coreProperties>
</file>